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2" r:id="rId4"/>
    <p:sldId id="263" r:id="rId5"/>
    <p:sldId id="264" r:id="rId6"/>
    <p:sldId id="276" r:id="rId7"/>
    <p:sldId id="265" r:id="rId8"/>
    <p:sldId id="275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FF1F3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756" y="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78322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600">
        <a:latin typeface="Lucida Grande"/>
        <a:ea typeface="Lucida Grande"/>
        <a:cs typeface="Lucida Grande"/>
        <a:sym typeface="Lucida Grande"/>
      </a:defRPr>
    </a:lvl1pPr>
    <a:lvl2pPr defTabSz="457200" latinLnBrk="0">
      <a:defRPr sz="1600">
        <a:latin typeface="Lucida Grande"/>
        <a:ea typeface="Lucida Grande"/>
        <a:cs typeface="Lucida Grande"/>
        <a:sym typeface="Lucida Grande"/>
      </a:defRPr>
    </a:lvl2pPr>
    <a:lvl3pPr defTabSz="457200" latinLnBrk="0">
      <a:defRPr sz="1600">
        <a:latin typeface="Lucida Grande"/>
        <a:ea typeface="Lucida Grande"/>
        <a:cs typeface="Lucida Grande"/>
        <a:sym typeface="Lucida Grande"/>
      </a:defRPr>
    </a:lvl3pPr>
    <a:lvl4pPr defTabSz="457200" latinLnBrk="0">
      <a:defRPr sz="1600">
        <a:latin typeface="Lucida Grande"/>
        <a:ea typeface="Lucida Grande"/>
        <a:cs typeface="Lucida Grande"/>
        <a:sym typeface="Lucida Grande"/>
      </a:defRPr>
    </a:lvl4pPr>
    <a:lvl5pPr defTabSz="457200" latinLnBrk="0">
      <a:defRPr sz="1600">
        <a:latin typeface="Lucida Grande"/>
        <a:ea typeface="Lucida Grande"/>
        <a:cs typeface="Lucida Grande"/>
        <a:sym typeface="Lucida Grande"/>
      </a:defRPr>
    </a:lvl5pPr>
    <a:lvl6pPr defTabSz="457200" latinLnBrk="0">
      <a:defRPr sz="1600">
        <a:latin typeface="Lucida Grande"/>
        <a:ea typeface="Lucida Grande"/>
        <a:cs typeface="Lucida Grande"/>
        <a:sym typeface="Lucida Grande"/>
      </a:defRPr>
    </a:lvl6pPr>
    <a:lvl7pPr defTabSz="457200" latinLnBrk="0">
      <a:defRPr sz="1600">
        <a:latin typeface="Lucida Grande"/>
        <a:ea typeface="Lucida Grande"/>
        <a:cs typeface="Lucida Grande"/>
        <a:sym typeface="Lucida Grande"/>
      </a:defRPr>
    </a:lvl7pPr>
    <a:lvl8pPr defTabSz="457200" latinLnBrk="0">
      <a:defRPr sz="1600">
        <a:latin typeface="Lucida Grande"/>
        <a:ea typeface="Lucida Grande"/>
        <a:cs typeface="Lucida Grande"/>
        <a:sym typeface="Lucida Grande"/>
      </a:defRPr>
    </a:lvl8pPr>
    <a:lvl9pPr defTabSz="457200" latinLnBrk="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90600" y="203200"/>
            <a:ext cx="8178800" cy="190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90600" y="2159000"/>
            <a:ext cx="8178800" cy="447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2pPr>
              <a:tabLst>
                <a:tab pos="1727200" algn="l"/>
              </a:tabLst>
            </a:lvl2pPr>
            <a:lvl3pPr>
              <a:tabLst>
                <a:tab pos="2070100" algn="l"/>
              </a:tabLst>
            </a:lvl3pPr>
            <a:lvl4pPr>
              <a:tabLst>
                <a:tab pos="2413000" algn="l"/>
              </a:tabLst>
            </a:lvl4pPr>
            <a:lvl5pPr>
              <a:tabLst>
                <a:tab pos="27686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826000" y="6959599"/>
            <a:ext cx="495300" cy="279401"/>
          </a:xfrm>
          <a:prstGeom prst="rect">
            <a:avLst/>
          </a:prstGeom>
          <a:ln w="12700">
            <a:miter lim="400000"/>
          </a:ln>
        </p:spPr>
        <p:txBody>
          <a:bodyPr lIns="38100" tIns="38100" rIns="38100" bIns="38100" anchor="b">
            <a:spAutoFit/>
          </a:bodyPr>
          <a:lstStyle>
            <a:lvl1pPr>
              <a:lnSpc>
                <a:spcPts val="1600"/>
              </a:lnSpc>
              <a:tabLst>
                <a:tab pos="838200" algn="l"/>
              </a:tabLst>
              <a:defRPr sz="1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457200" latinLnBrk="0">
        <a:lnSpc>
          <a:spcPts val="7600"/>
        </a:lnSpc>
        <a:spcBef>
          <a:spcPts val="200"/>
        </a:spcBef>
        <a:spcAft>
          <a:spcPts val="0"/>
        </a:spcAft>
        <a:buClrTx/>
        <a:buSzTx/>
        <a:buFontTx/>
        <a:buNone/>
        <a:tabLst>
          <a:tab pos="952500" algn="l"/>
        </a:tabLst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457200" latinLnBrk="0">
        <a:lnSpc>
          <a:spcPts val="7600"/>
        </a:lnSpc>
        <a:spcBef>
          <a:spcPts val="200"/>
        </a:spcBef>
        <a:spcAft>
          <a:spcPts val="0"/>
        </a:spcAft>
        <a:buClrTx/>
        <a:buSzTx/>
        <a:buFontTx/>
        <a:buNone/>
        <a:tabLst>
          <a:tab pos="952500" algn="l"/>
        </a:tabLst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457200" latinLnBrk="0">
        <a:lnSpc>
          <a:spcPts val="7600"/>
        </a:lnSpc>
        <a:spcBef>
          <a:spcPts val="200"/>
        </a:spcBef>
        <a:spcAft>
          <a:spcPts val="0"/>
        </a:spcAft>
        <a:buClrTx/>
        <a:buSzTx/>
        <a:buFontTx/>
        <a:buNone/>
        <a:tabLst>
          <a:tab pos="952500" algn="l"/>
        </a:tabLst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457200" latinLnBrk="0">
        <a:lnSpc>
          <a:spcPts val="7600"/>
        </a:lnSpc>
        <a:spcBef>
          <a:spcPts val="200"/>
        </a:spcBef>
        <a:spcAft>
          <a:spcPts val="0"/>
        </a:spcAft>
        <a:buClrTx/>
        <a:buSzTx/>
        <a:buFontTx/>
        <a:buNone/>
        <a:tabLst>
          <a:tab pos="952500" algn="l"/>
        </a:tabLst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457200" latinLnBrk="0">
        <a:lnSpc>
          <a:spcPts val="7600"/>
        </a:lnSpc>
        <a:spcBef>
          <a:spcPts val="200"/>
        </a:spcBef>
        <a:spcAft>
          <a:spcPts val="0"/>
        </a:spcAft>
        <a:buClrTx/>
        <a:buSzTx/>
        <a:buFontTx/>
        <a:buNone/>
        <a:tabLst>
          <a:tab pos="952500" algn="l"/>
        </a:tabLst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0" algn="ctr" defTabSz="457200" latinLnBrk="0">
        <a:lnSpc>
          <a:spcPts val="7600"/>
        </a:lnSpc>
        <a:spcBef>
          <a:spcPts val="200"/>
        </a:spcBef>
        <a:spcAft>
          <a:spcPts val="0"/>
        </a:spcAft>
        <a:buClrTx/>
        <a:buSzTx/>
        <a:buFontTx/>
        <a:buNone/>
        <a:tabLst>
          <a:tab pos="952500" algn="l"/>
        </a:tabLst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0" algn="ctr" defTabSz="457200" latinLnBrk="0">
        <a:lnSpc>
          <a:spcPts val="7600"/>
        </a:lnSpc>
        <a:spcBef>
          <a:spcPts val="200"/>
        </a:spcBef>
        <a:spcAft>
          <a:spcPts val="0"/>
        </a:spcAft>
        <a:buClrTx/>
        <a:buSzTx/>
        <a:buFontTx/>
        <a:buNone/>
        <a:tabLst>
          <a:tab pos="952500" algn="l"/>
        </a:tabLst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0" algn="ctr" defTabSz="457200" latinLnBrk="0">
        <a:lnSpc>
          <a:spcPts val="7600"/>
        </a:lnSpc>
        <a:spcBef>
          <a:spcPts val="200"/>
        </a:spcBef>
        <a:spcAft>
          <a:spcPts val="0"/>
        </a:spcAft>
        <a:buClrTx/>
        <a:buSzTx/>
        <a:buFontTx/>
        <a:buNone/>
        <a:tabLst>
          <a:tab pos="952500" algn="l"/>
        </a:tabLst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0" algn="ctr" defTabSz="457200" latinLnBrk="0">
        <a:lnSpc>
          <a:spcPts val="7600"/>
        </a:lnSpc>
        <a:spcBef>
          <a:spcPts val="200"/>
        </a:spcBef>
        <a:spcAft>
          <a:spcPts val="0"/>
        </a:spcAft>
        <a:buClrTx/>
        <a:buSzTx/>
        <a:buFontTx/>
        <a:buNone/>
        <a:tabLst>
          <a:tab pos="952500" algn="l"/>
        </a:tabLst>
        <a:defRPr sz="6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864054" marR="0" indent="-610054" algn="l" defTabSz="457200" latinLnBrk="0">
        <a:lnSpc>
          <a:spcPts val="3800"/>
        </a:lnSpc>
        <a:spcBef>
          <a:spcPts val="2000"/>
        </a:spcBef>
        <a:spcAft>
          <a:spcPts val="0"/>
        </a:spcAft>
        <a:buClrTx/>
        <a:buSzPct val="171429"/>
        <a:buFontTx/>
        <a:buChar char="+"/>
        <a:tabLst>
          <a:tab pos="1371600" algn="l"/>
        </a:tabLst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1219654" marR="0" indent="-610054" algn="l" defTabSz="457200" latinLnBrk="0">
        <a:lnSpc>
          <a:spcPts val="3800"/>
        </a:lnSpc>
        <a:spcBef>
          <a:spcPts val="2000"/>
        </a:spcBef>
        <a:spcAft>
          <a:spcPts val="0"/>
        </a:spcAft>
        <a:buClrTx/>
        <a:buSzPct val="171429"/>
        <a:buFontTx/>
        <a:buChar char="+"/>
        <a:tabLst>
          <a:tab pos="1371600" algn="l"/>
        </a:tabLst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1562554" marR="0" indent="-610054" algn="l" defTabSz="457200" latinLnBrk="0">
        <a:lnSpc>
          <a:spcPts val="3800"/>
        </a:lnSpc>
        <a:spcBef>
          <a:spcPts val="2000"/>
        </a:spcBef>
        <a:spcAft>
          <a:spcPts val="0"/>
        </a:spcAft>
        <a:buClrTx/>
        <a:buSzPct val="171429"/>
        <a:buFontTx/>
        <a:buChar char="+"/>
        <a:tabLst>
          <a:tab pos="1371600" algn="l"/>
        </a:tabLst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1905454" marR="0" indent="-610054" algn="l" defTabSz="457200" latinLnBrk="0">
        <a:lnSpc>
          <a:spcPts val="3800"/>
        </a:lnSpc>
        <a:spcBef>
          <a:spcPts val="2000"/>
        </a:spcBef>
        <a:spcAft>
          <a:spcPts val="0"/>
        </a:spcAft>
        <a:buClrTx/>
        <a:buSzPct val="171429"/>
        <a:buFontTx/>
        <a:buChar char="+"/>
        <a:tabLst>
          <a:tab pos="1371600" algn="l"/>
        </a:tabLst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2261054" marR="0" indent="-610054" algn="l" defTabSz="457200" latinLnBrk="0">
        <a:lnSpc>
          <a:spcPts val="3800"/>
        </a:lnSpc>
        <a:spcBef>
          <a:spcPts val="2000"/>
        </a:spcBef>
        <a:spcAft>
          <a:spcPts val="0"/>
        </a:spcAft>
        <a:buClrTx/>
        <a:buSzPct val="171429"/>
        <a:buFontTx/>
        <a:buChar char="+"/>
        <a:tabLst>
          <a:tab pos="1371600" algn="l"/>
        </a:tabLst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2616654" marR="0" indent="-610054" algn="l" defTabSz="457200" latinLnBrk="0">
        <a:lnSpc>
          <a:spcPts val="3800"/>
        </a:lnSpc>
        <a:spcBef>
          <a:spcPts val="2000"/>
        </a:spcBef>
        <a:spcAft>
          <a:spcPts val="0"/>
        </a:spcAft>
        <a:buClrTx/>
        <a:buSzPct val="171429"/>
        <a:buFontTx/>
        <a:buChar char="+"/>
        <a:tabLst>
          <a:tab pos="1371600" algn="l"/>
        </a:tabLst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2972254" marR="0" indent="-610054" algn="l" defTabSz="457200" latinLnBrk="0">
        <a:lnSpc>
          <a:spcPts val="3800"/>
        </a:lnSpc>
        <a:spcBef>
          <a:spcPts val="2000"/>
        </a:spcBef>
        <a:spcAft>
          <a:spcPts val="0"/>
        </a:spcAft>
        <a:buClrTx/>
        <a:buSzPct val="171429"/>
        <a:buFontTx/>
        <a:buChar char="+"/>
        <a:tabLst>
          <a:tab pos="1371600" algn="l"/>
        </a:tabLst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3327854" marR="0" indent="-610054" algn="l" defTabSz="457200" latinLnBrk="0">
        <a:lnSpc>
          <a:spcPts val="3800"/>
        </a:lnSpc>
        <a:spcBef>
          <a:spcPts val="2000"/>
        </a:spcBef>
        <a:spcAft>
          <a:spcPts val="0"/>
        </a:spcAft>
        <a:buClrTx/>
        <a:buSzPct val="171429"/>
        <a:buFontTx/>
        <a:buChar char="+"/>
        <a:tabLst>
          <a:tab pos="1371600" algn="l"/>
        </a:tabLst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3683454" marR="0" indent="-610054" algn="l" defTabSz="457200" latinLnBrk="0">
        <a:lnSpc>
          <a:spcPts val="3800"/>
        </a:lnSpc>
        <a:spcBef>
          <a:spcPts val="2000"/>
        </a:spcBef>
        <a:spcAft>
          <a:spcPts val="0"/>
        </a:spcAft>
        <a:buClrTx/>
        <a:buSzPct val="171429"/>
        <a:buFontTx/>
        <a:buChar char="+"/>
        <a:tabLst>
          <a:tab pos="1371600" algn="l"/>
        </a:tabLst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457200" latinLnBrk="0">
        <a:lnSpc>
          <a:spcPts val="16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838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457200" latinLnBrk="0">
        <a:lnSpc>
          <a:spcPts val="16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838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457200" latinLnBrk="0">
        <a:lnSpc>
          <a:spcPts val="16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838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457200" latinLnBrk="0">
        <a:lnSpc>
          <a:spcPts val="16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838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457200" latinLnBrk="0">
        <a:lnSpc>
          <a:spcPts val="16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838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0" algn="ctr" defTabSz="457200" latinLnBrk="0">
        <a:lnSpc>
          <a:spcPts val="16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838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0" algn="ctr" defTabSz="457200" latinLnBrk="0">
        <a:lnSpc>
          <a:spcPts val="16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838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0" algn="ctr" defTabSz="457200" latinLnBrk="0">
        <a:lnSpc>
          <a:spcPts val="16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838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0" algn="ctr" defTabSz="457200" latinLnBrk="0">
        <a:lnSpc>
          <a:spcPts val="16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838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1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" name="Circle"/>
          <p:cNvSpPr/>
          <p:nvPr/>
        </p:nvSpPr>
        <p:spPr>
          <a:xfrm>
            <a:off x="8496300" y="3467100"/>
            <a:ext cx="10083800" cy="10083800"/>
          </a:xfrm>
          <a:prstGeom prst="ellipse">
            <a:avLst/>
          </a:pr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3" name="Shape"/>
          <p:cNvSpPr/>
          <p:nvPr/>
        </p:nvSpPr>
        <p:spPr>
          <a:xfrm>
            <a:off x="127000" y="127000"/>
            <a:ext cx="13843000" cy="12065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83"/>
                </a:moveTo>
                <a:lnTo>
                  <a:pt x="0" y="15833"/>
                </a:lnTo>
                <a:cubicBezTo>
                  <a:pt x="2154" y="19322"/>
                  <a:pt x="5700" y="21600"/>
                  <a:pt x="9710" y="21600"/>
                </a:cubicBezTo>
                <a:cubicBezTo>
                  <a:pt x="16277" y="21600"/>
                  <a:pt x="21600" y="15492"/>
                  <a:pt x="21600" y="7958"/>
                </a:cubicBezTo>
                <a:cubicBezTo>
                  <a:pt x="21600" y="4988"/>
                  <a:pt x="20773" y="2240"/>
                  <a:pt x="19368" y="0"/>
                </a:cubicBezTo>
                <a:lnTo>
                  <a:pt x="52" y="0"/>
                </a:lnTo>
                <a:cubicBezTo>
                  <a:pt x="35" y="28"/>
                  <a:pt x="17" y="55"/>
                  <a:pt x="0" y="83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4" name="Shape"/>
          <p:cNvSpPr/>
          <p:nvPr/>
        </p:nvSpPr>
        <p:spPr>
          <a:xfrm>
            <a:off x="126999" y="127000"/>
            <a:ext cx="15348187" cy="1320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8750"/>
                </a:moveTo>
                <a:cubicBezTo>
                  <a:pt x="1305" y="20016"/>
                  <a:pt x="2824" y="20994"/>
                  <a:pt x="4485" y="21600"/>
                </a:cubicBezTo>
                <a:lnTo>
                  <a:pt x="12382" y="21600"/>
                </a:lnTo>
                <a:cubicBezTo>
                  <a:pt x="17724" y="19651"/>
                  <a:pt x="21600" y="13852"/>
                  <a:pt x="21600" y="7000"/>
                </a:cubicBezTo>
                <a:cubicBezTo>
                  <a:pt x="21600" y="4478"/>
                  <a:pt x="21075" y="2098"/>
                  <a:pt x="20144" y="0"/>
                </a:cubicBezTo>
                <a:lnTo>
                  <a:pt x="0" y="0"/>
                </a:lnTo>
                <a:cubicBezTo>
                  <a:pt x="0" y="0"/>
                  <a:pt x="0" y="18750"/>
                  <a:pt x="0" y="18750"/>
                </a:cubicBezTo>
                <a:close/>
              </a:path>
            </a:pathLst>
          </a:cu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" name="Circle"/>
          <p:cNvSpPr/>
          <p:nvPr/>
        </p:nvSpPr>
        <p:spPr>
          <a:xfrm>
            <a:off x="9728200" y="4699000"/>
            <a:ext cx="7620000" cy="7620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" name="Circle"/>
          <p:cNvSpPr/>
          <p:nvPr/>
        </p:nvSpPr>
        <p:spPr>
          <a:xfrm>
            <a:off x="204216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7" name="Circle"/>
          <p:cNvSpPr/>
          <p:nvPr/>
        </p:nvSpPr>
        <p:spPr>
          <a:xfrm>
            <a:off x="209804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8" name="Circle"/>
          <p:cNvSpPr/>
          <p:nvPr/>
        </p:nvSpPr>
        <p:spPr>
          <a:xfrm>
            <a:off x="215392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9" name="Circle"/>
          <p:cNvSpPr/>
          <p:nvPr/>
        </p:nvSpPr>
        <p:spPr>
          <a:xfrm>
            <a:off x="220980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0" name="Circle"/>
          <p:cNvSpPr/>
          <p:nvPr/>
        </p:nvSpPr>
        <p:spPr>
          <a:xfrm>
            <a:off x="226568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1" name="Circle"/>
          <p:cNvSpPr/>
          <p:nvPr/>
        </p:nvSpPr>
        <p:spPr>
          <a:xfrm>
            <a:off x="232156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" name="Circle"/>
          <p:cNvSpPr/>
          <p:nvPr/>
        </p:nvSpPr>
        <p:spPr>
          <a:xfrm>
            <a:off x="237744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3" name="Circle"/>
          <p:cNvSpPr/>
          <p:nvPr/>
        </p:nvSpPr>
        <p:spPr>
          <a:xfrm>
            <a:off x="204216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4" name="Circle"/>
          <p:cNvSpPr/>
          <p:nvPr/>
        </p:nvSpPr>
        <p:spPr>
          <a:xfrm>
            <a:off x="209804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5" name="Circle"/>
          <p:cNvSpPr/>
          <p:nvPr/>
        </p:nvSpPr>
        <p:spPr>
          <a:xfrm>
            <a:off x="215392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6" name="Circle"/>
          <p:cNvSpPr/>
          <p:nvPr/>
        </p:nvSpPr>
        <p:spPr>
          <a:xfrm>
            <a:off x="220980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7" name="Circle"/>
          <p:cNvSpPr/>
          <p:nvPr/>
        </p:nvSpPr>
        <p:spPr>
          <a:xfrm>
            <a:off x="226568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8" name="Circle"/>
          <p:cNvSpPr/>
          <p:nvPr/>
        </p:nvSpPr>
        <p:spPr>
          <a:xfrm>
            <a:off x="232156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9" name="Circle"/>
          <p:cNvSpPr/>
          <p:nvPr/>
        </p:nvSpPr>
        <p:spPr>
          <a:xfrm>
            <a:off x="237744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" name="Circle"/>
          <p:cNvSpPr/>
          <p:nvPr/>
        </p:nvSpPr>
        <p:spPr>
          <a:xfrm>
            <a:off x="204216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" name="Circle"/>
          <p:cNvSpPr/>
          <p:nvPr/>
        </p:nvSpPr>
        <p:spPr>
          <a:xfrm>
            <a:off x="209804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" name="Circle"/>
          <p:cNvSpPr/>
          <p:nvPr/>
        </p:nvSpPr>
        <p:spPr>
          <a:xfrm>
            <a:off x="215392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3" name="Circle"/>
          <p:cNvSpPr/>
          <p:nvPr/>
        </p:nvSpPr>
        <p:spPr>
          <a:xfrm>
            <a:off x="220980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4" name="Circle"/>
          <p:cNvSpPr/>
          <p:nvPr/>
        </p:nvSpPr>
        <p:spPr>
          <a:xfrm>
            <a:off x="226568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5" name="Circle"/>
          <p:cNvSpPr/>
          <p:nvPr/>
        </p:nvSpPr>
        <p:spPr>
          <a:xfrm>
            <a:off x="232156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6" name="Circle"/>
          <p:cNvSpPr/>
          <p:nvPr/>
        </p:nvSpPr>
        <p:spPr>
          <a:xfrm>
            <a:off x="237744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7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8" name="Shape"/>
          <p:cNvSpPr/>
          <p:nvPr/>
        </p:nvSpPr>
        <p:spPr>
          <a:xfrm>
            <a:off x="-4619" y="127000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4F3A7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9" name="Circle"/>
          <p:cNvSpPr/>
          <p:nvPr/>
        </p:nvSpPr>
        <p:spPr>
          <a:xfrm>
            <a:off x="8496300" y="3467100"/>
            <a:ext cx="10083800" cy="10083800"/>
          </a:xfrm>
          <a:prstGeom prst="ellipse">
            <a:avLst/>
          </a:pr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pic>
        <p:nvPicPr>
          <p:cNvPr id="50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r="43229" b="12037"/>
          <a:stretch>
            <a:fillRect/>
          </a:stretch>
        </p:blipFill>
        <p:spPr>
          <a:xfrm>
            <a:off x="0" y="0"/>
            <a:ext cx="13843000" cy="12065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2" y="0"/>
                </a:moveTo>
                <a:cubicBezTo>
                  <a:pt x="35" y="28"/>
                  <a:pt x="17" y="55"/>
                  <a:pt x="0" y="83"/>
                </a:cubicBezTo>
                <a:lnTo>
                  <a:pt x="0" y="15833"/>
                </a:lnTo>
                <a:cubicBezTo>
                  <a:pt x="2154" y="19322"/>
                  <a:pt x="5700" y="21600"/>
                  <a:pt x="9710" y="21600"/>
                </a:cubicBezTo>
                <a:cubicBezTo>
                  <a:pt x="16277" y="21600"/>
                  <a:pt x="21600" y="15492"/>
                  <a:pt x="21600" y="7958"/>
                </a:cubicBezTo>
                <a:cubicBezTo>
                  <a:pt x="21600" y="4988"/>
                  <a:pt x="20773" y="2240"/>
                  <a:pt x="19368" y="0"/>
                </a:cubicBezTo>
                <a:lnTo>
                  <a:pt x="52" y="0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51" name="Shape"/>
          <p:cNvSpPr/>
          <p:nvPr/>
        </p:nvSpPr>
        <p:spPr>
          <a:xfrm>
            <a:off x="12699" y="12700"/>
            <a:ext cx="15938501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8750"/>
                </a:moveTo>
                <a:cubicBezTo>
                  <a:pt x="1305" y="20016"/>
                  <a:pt x="2824" y="20994"/>
                  <a:pt x="4485" y="21600"/>
                </a:cubicBezTo>
                <a:lnTo>
                  <a:pt x="12382" y="21600"/>
                </a:lnTo>
                <a:cubicBezTo>
                  <a:pt x="17724" y="19651"/>
                  <a:pt x="21600" y="13852"/>
                  <a:pt x="21600" y="7000"/>
                </a:cubicBezTo>
                <a:cubicBezTo>
                  <a:pt x="21600" y="4477"/>
                  <a:pt x="21075" y="2098"/>
                  <a:pt x="20144" y="0"/>
                </a:cubicBezTo>
                <a:lnTo>
                  <a:pt x="0" y="0"/>
                </a:lnTo>
                <a:cubicBezTo>
                  <a:pt x="0" y="0"/>
                  <a:pt x="0" y="18750"/>
                  <a:pt x="0" y="18750"/>
                </a:cubicBezTo>
                <a:close/>
              </a:path>
            </a:pathLst>
          </a:cu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pic>
        <p:nvPicPr>
          <p:cNvPr id="52" name="Image" descr="Image"/>
          <p:cNvPicPr>
            <a:picLocks noChangeAspect="1"/>
          </p:cNvPicPr>
          <p:nvPr/>
        </p:nvPicPr>
        <p:blipFill>
          <a:blip r:embed="rId3">
            <a:extLst/>
          </a:blip>
          <a:srcRect l="39895" t="34259" r="28854" b="10185"/>
          <a:stretch>
            <a:fillRect/>
          </a:stretch>
        </p:blipFill>
        <p:spPr>
          <a:xfrm>
            <a:off x="9728200" y="4699000"/>
            <a:ext cx="7620000" cy="7620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53" name="Circle"/>
          <p:cNvSpPr/>
          <p:nvPr/>
        </p:nvSpPr>
        <p:spPr>
          <a:xfrm>
            <a:off x="204216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4" name="Circle"/>
          <p:cNvSpPr/>
          <p:nvPr/>
        </p:nvSpPr>
        <p:spPr>
          <a:xfrm>
            <a:off x="209804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5" name="Circle"/>
          <p:cNvSpPr/>
          <p:nvPr/>
        </p:nvSpPr>
        <p:spPr>
          <a:xfrm>
            <a:off x="215392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6" name="Circle"/>
          <p:cNvSpPr/>
          <p:nvPr/>
        </p:nvSpPr>
        <p:spPr>
          <a:xfrm>
            <a:off x="220980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7" name="Circle"/>
          <p:cNvSpPr/>
          <p:nvPr/>
        </p:nvSpPr>
        <p:spPr>
          <a:xfrm>
            <a:off x="226568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8" name="Circle"/>
          <p:cNvSpPr/>
          <p:nvPr/>
        </p:nvSpPr>
        <p:spPr>
          <a:xfrm>
            <a:off x="232156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9" name="Circle"/>
          <p:cNvSpPr/>
          <p:nvPr/>
        </p:nvSpPr>
        <p:spPr>
          <a:xfrm>
            <a:off x="23774400" y="11938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0" name="Circle"/>
          <p:cNvSpPr/>
          <p:nvPr/>
        </p:nvSpPr>
        <p:spPr>
          <a:xfrm>
            <a:off x="204216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1" name="Circle"/>
          <p:cNvSpPr/>
          <p:nvPr/>
        </p:nvSpPr>
        <p:spPr>
          <a:xfrm>
            <a:off x="209804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2" name="Circle"/>
          <p:cNvSpPr/>
          <p:nvPr/>
        </p:nvSpPr>
        <p:spPr>
          <a:xfrm>
            <a:off x="215392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3" name="Circle"/>
          <p:cNvSpPr/>
          <p:nvPr/>
        </p:nvSpPr>
        <p:spPr>
          <a:xfrm>
            <a:off x="220980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4" name="Circle"/>
          <p:cNvSpPr/>
          <p:nvPr/>
        </p:nvSpPr>
        <p:spPr>
          <a:xfrm>
            <a:off x="226568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5" name="Circle"/>
          <p:cNvSpPr/>
          <p:nvPr/>
        </p:nvSpPr>
        <p:spPr>
          <a:xfrm>
            <a:off x="232156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6" name="Circle"/>
          <p:cNvSpPr/>
          <p:nvPr/>
        </p:nvSpPr>
        <p:spPr>
          <a:xfrm>
            <a:off x="23774400" y="17526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7" name="Circle"/>
          <p:cNvSpPr/>
          <p:nvPr/>
        </p:nvSpPr>
        <p:spPr>
          <a:xfrm>
            <a:off x="204216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8" name="Circle"/>
          <p:cNvSpPr/>
          <p:nvPr/>
        </p:nvSpPr>
        <p:spPr>
          <a:xfrm>
            <a:off x="209804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9" name="Circle"/>
          <p:cNvSpPr/>
          <p:nvPr/>
        </p:nvSpPr>
        <p:spPr>
          <a:xfrm>
            <a:off x="215392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0" name="Circle"/>
          <p:cNvSpPr/>
          <p:nvPr/>
        </p:nvSpPr>
        <p:spPr>
          <a:xfrm>
            <a:off x="220980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" name="Circle"/>
          <p:cNvSpPr/>
          <p:nvPr/>
        </p:nvSpPr>
        <p:spPr>
          <a:xfrm>
            <a:off x="226568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2" name="Circle"/>
          <p:cNvSpPr/>
          <p:nvPr/>
        </p:nvSpPr>
        <p:spPr>
          <a:xfrm>
            <a:off x="232156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3" name="Circle"/>
          <p:cNvSpPr/>
          <p:nvPr/>
        </p:nvSpPr>
        <p:spPr>
          <a:xfrm>
            <a:off x="23774400" y="2311400"/>
            <a:ext cx="304800" cy="304800"/>
          </a:xfrm>
          <a:prstGeom prst="ellipse">
            <a:avLst/>
          </a:pr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5" name="UPSTARTCO"/>
          <p:cNvSpPr/>
          <p:nvPr/>
        </p:nvSpPr>
        <p:spPr>
          <a:xfrm>
            <a:off x="1790700" y="1958333"/>
            <a:ext cx="11100796" cy="31547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24000"/>
              </a:lnSpc>
              <a:tabLst>
                <a:tab pos="1066800" algn="l"/>
              </a:tabLst>
              <a:defRPr sz="20000">
                <a:solidFill>
                  <a:srgbClr val="FFC722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dirty="0" smtClean="0">
                <a:cs typeface="B Titr" panose="00000700000000000000" pitchFamily="2" charset="-78"/>
              </a:rPr>
              <a:t>نام استارتاپ</a:t>
            </a:r>
            <a:endParaRPr dirty="0">
              <a:cs typeface="B Titr" panose="00000700000000000000" pitchFamily="2" charset="-78"/>
            </a:endParaRPr>
          </a:p>
        </p:txBody>
      </p:sp>
      <p:sp>
        <p:nvSpPr>
          <p:cNvPr id="76" name="Startup Pitch Deck"/>
          <p:cNvSpPr/>
          <p:nvPr/>
        </p:nvSpPr>
        <p:spPr>
          <a:xfrm>
            <a:off x="1790699" y="4959067"/>
            <a:ext cx="3500958" cy="832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5700"/>
              </a:lnSpc>
              <a:tabLst>
                <a:tab pos="1066800" algn="l"/>
              </a:tabLst>
              <a:defRPr sz="48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lang="fa-IR" sz="5400" b="1" dirty="0" smtClean="0">
                <a:cs typeface="B Nazanin" panose="00000400000000000000" pitchFamily="2" charset="-78"/>
              </a:rPr>
              <a:t>نام ارائه دهنده</a:t>
            </a:r>
            <a:endParaRPr sz="5400" b="1" dirty="0">
              <a:cs typeface="B Nazanin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877583" y="7955002"/>
            <a:ext cx="7321235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800" dirty="0">
                <a:solidFill>
                  <a:schemeClr val="bg1"/>
                </a:solidFill>
                <a:latin typeface="Rockwell Extra Bold" panose="02060903040505020403" pitchFamily="18" charset="0"/>
                <a:cs typeface="B Titr" panose="00000700000000000000" pitchFamily="2" charset="-78"/>
              </a:rPr>
              <a:t>DEMO-Day</a:t>
            </a:r>
          </a:p>
        </p:txBody>
      </p:sp>
      <p:pic>
        <p:nvPicPr>
          <p:cNvPr id="74" name="Picture 73" descr="C:\Users\Khashayar\Desktop\آپتوس\LOGOs\Aptus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6712" y="11569700"/>
            <a:ext cx="2517140" cy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Picture 76" descr="C:\Users\Khashayar\Desktop\DemoDay\Poster\Logo\Park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6780" y="9377060"/>
            <a:ext cx="2738120" cy="23568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3" name="Circle"/>
          <p:cNvSpPr/>
          <p:nvPr/>
        </p:nvSpPr>
        <p:spPr>
          <a:xfrm>
            <a:off x="14605000" y="635000"/>
            <a:ext cx="8890000" cy="8890000"/>
          </a:xfrm>
          <a:prstGeom prst="ellipse">
            <a:avLst/>
          </a:pr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4" name="Circle"/>
          <p:cNvSpPr/>
          <p:nvPr/>
        </p:nvSpPr>
        <p:spPr>
          <a:xfrm>
            <a:off x="10541000" y="2730500"/>
            <a:ext cx="10617200" cy="10617200"/>
          </a:xfrm>
          <a:prstGeom prst="ellipse">
            <a:avLst/>
          </a:pr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5" name="Shape"/>
          <p:cNvSpPr/>
          <p:nvPr/>
        </p:nvSpPr>
        <p:spPr>
          <a:xfrm>
            <a:off x="774699" y="5397500"/>
            <a:ext cx="23342601" cy="7086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8" y="0"/>
                </a:moveTo>
                <a:lnTo>
                  <a:pt x="21588" y="0"/>
                </a:lnTo>
                <a:cubicBezTo>
                  <a:pt x="21595" y="0"/>
                  <a:pt x="21600" y="17"/>
                  <a:pt x="21600" y="39"/>
                </a:cubicBezTo>
                <a:lnTo>
                  <a:pt x="21600" y="21561"/>
                </a:lnTo>
                <a:cubicBezTo>
                  <a:pt x="21600" y="21583"/>
                  <a:pt x="21595" y="21600"/>
                  <a:pt x="21588" y="21600"/>
                </a:cubicBezTo>
                <a:lnTo>
                  <a:pt x="458" y="21600"/>
                </a:lnTo>
                <a:cubicBezTo>
                  <a:pt x="205" y="21600"/>
                  <a:pt x="0" y="20924"/>
                  <a:pt x="0" y="20090"/>
                </a:cubicBezTo>
                <a:lnTo>
                  <a:pt x="0" y="20090"/>
                </a:lnTo>
                <a:lnTo>
                  <a:pt x="0" y="1510"/>
                </a:lnTo>
                <a:cubicBezTo>
                  <a:pt x="0" y="676"/>
                  <a:pt x="205" y="0"/>
                  <a:pt x="458" y="0"/>
                </a:cubicBezTo>
                <a:close/>
              </a:path>
            </a:pathLst>
          </a:cu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6" name="Shape"/>
          <p:cNvSpPr/>
          <p:nvPr/>
        </p:nvSpPr>
        <p:spPr>
          <a:xfrm>
            <a:off x="1016000" y="5130800"/>
            <a:ext cx="23368000" cy="7112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0" y="0"/>
                </a:moveTo>
                <a:lnTo>
                  <a:pt x="21600" y="0"/>
                </a:lnTo>
                <a:lnTo>
                  <a:pt x="21600" y="0"/>
                </a:lnTo>
                <a:lnTo>
                  <a:pt x="21600" y="21600"/>
                </a:lnTo>
                <a:lnTo>
                  <a:pt x="21600" y="21600"/>
                </a:lnTo>
                <a:lnTo>
                  <a:pt x="470" y="21600"/>
                </a:lnTo>
                <a:cubicBezTo>
                  <a:pt x="210" y="21600"/>
                  <a:pt x="0" y="20909"/>
                  <a:pt x="0" y="20057"/>
                </a:cubicBezTo>
                <a:lnTo>
                  <a:pt x="0" y="1543"/>
                </a:lnTo>
                <a:cubicBezTo>
                  <a:pt x="0" y="691"/>
                  <a:pt x="210" y="0"/>
                  <a:pt x="470" y="0"/>
                </a:cubicBezTo>
                <a:close/>
              </a:path>
            </a:pathLst>
          </a:cu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7" name="Circle"/>
          <p:cNvSpPr/>
          <p:nvPr/>
        </p:nvSpPr>
        <p:spPr>
          <a:xfrm>
            <a:off x="1790700" y="6134100"/>
            <a:ext cx="1016000" cy="1016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8" name="Circle"/>
          <p:cNvSpPr/>
          <p:nvPr/>
        </p:nvSpPr>
        <p:spPr>
          <a:xfrm>
            <a:off x="1790700" y="8166100"/>
            <a:ext cx="1016000" cy="1016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39" name="Circle"/>
          <p:cNvSpPr/>
          <p:nvPr/>
        </p:nvSpPr>
        <p:spPr>
          <a:xfrm>
            <a:off x="1790700" y="10198100"/>
            <a:ext cx="1016000" cy="1016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40" name="Circle"/>
          <p:cNvSpPr/>
          <p:nvPr/>
        </p:nvSpPr>
        <p:spPr>
          <a:xfrm>
            <a:off x="15494000" y="1524000"/>
            <a:ext cx="7112000" cy="7112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41" name="Circle"/>
          <p:cNvSpPr/>
          <p:nvPr/>
        </p:nvSpPr>
        <p:spPr>
          <a:xfrm>
            <a:off x="12293600" y="4483100"/>
            <a:ext cx="7112000" cy="7112000"/>
          </a:xfrm>
          <a:prstGeom prst="ellipse">
            <a:avLst/>
          </a:pr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42" name="Shape"/>
          <p:cNvSpPr/>
          <p:nvPr/>
        </p:nvSpPr>
        <p:spPr>
          <a:xfrm>
            <a:off x="15494000" y="4483100"/>
            <a:ext cx="3911600" cy="4152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0"/>
                </a:moveTo>
                <a:cubicBezTo>
                  <a:pt x="1391" y="0"/>
                  <a:pt x="825" y="24"/>
                  <a:pt x="265" y="70"/>
                </a:cubicBezTo>
                <a:cubicBezTo>
                  <a:pt x="89" y="1073"/>
                  <a:pt x="0" y="2088"/>
                  <a:pt x="0" y="3105"/>
                </a:cubicBezTo>
                <a:cubicBezTo>
                  <a:pt x="0" y="13319"/>
                  <a:pt x="8791" y="21600"/>
                  <a:pt x="19636" y="21600"/>
                </a:cubicBezTo>
                <a:cubicBezTo>
                  <a:pt x="20209" y="21600"/>
                  <a:pt x="20775" y="21576"/>
                  <a:pt x="21335" y="21530"/>
                </a:cubicBezTo>
                <a:cubicBezTo>
                  <a:pt x="21511" y="20527"/>
                  <a:pt x="21600" y="19512"/>
                  <a:pt x="21600" y="18495"/>
                </a:cubicBezTo>
                <a:cubicBezTo>
                  <a:pt x="21600" y="8281"/>
                  <a:pt x="12808" y="0"/>
                  <a:pt x="1964" y="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43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4F3A7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44" name="Circle"/>
          <p:cNvSpPr/>
          <p:nvPr/>
        </p:nvSpPr>
        <p:spPr>
          <a:xfrm>
            <a:off x="14605000" y="635000"/>
            <a:ext cx="8890000" cy="8890000"/>
          </a:xfrm>
          <a:prstGeom prst="ellipse">
            <a:avLst/>
          </a:pr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45" name="Circle"/>
          <p:cNvSpPr/>
          <p:nvPr/>
        </p:nvSpPr>
        <p:spPr>
          <a:xfrm>
            <a:off x="10541000" y="2730500"/>
            <a:ext cx="10617200" cy="10617200"/>
          </a:xfrm>
          <a:prstGeom prst="ellipse">
            <a:avLst/>
          </a:pr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46" name="Shape"/>
          <p:cNvSpPr/>
          <p:nvPr/>
        </p:nvSpPr>
        <p:spPr>
          <a:xfrm>
            <a:off x="774699" y="5397500"/>
            <a:ext cx="23619025" cy="7086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8" y="0"/>
                </a:moveTo>
                <a:lnTo>
                  <a:pt x="21588" y="0"/>
                </a:lnTo>
                <a:cubicBezTo>
                  <a:pt x="21595" y="0"/>
                  <a:pt x="21600" y="17"/>
                  <a:pt x="21600" y="39"/>
                </a:cubicBezTo>
                <a:lnTo>
                  <a:pt x="21600" y="21561"/>
                </a:lnTo>
                <a:cubicBezTo>
                  <a:pt x="21600" y="21583"/>
                  <a:pt x="21595" y="21600"/>
                  <a:pt x="21588" y="21600"/>
                </a:cubicBezTo>
                <a:lnTo>
                  <a:pt x="458" y="21600"/>
                </a:lnTo>
                <a:cubicBezTo>
                  <a:pt x="205" y="21600"/>
                  <a:pt x="0" y="20924"/>
                  <a:pt x="0" y="20090"/>
                </a:cubicBezTo>
                <a:lnTo>
                  <a:pt x="0" y="20090"/>
                </a:lnTo>
                <a:lnTo>
                  <a:pt x="0" y="1510"/>
                </a:lnTo>
                <a:cubicBezTo>
                  <a:pt x="0" y="676"/>
                  <a:pt x="205" y="0"/>
                  <a:pt x="458" y="0"/>
                </a:cubicBezTo>
                <a:close/>
              </a:path>
            </a:pathLst>
          </a:cu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47" name="Shape"/>
          <p:cNvSpPr/>
          <p:nvPr/>
        </p:nvSpPr>
        <p:spPr>
          <a:xfrm>
            <a:off x="838200" y="5461000"/>
            <a:ext cx="23368000" cy="7112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0" y="0"/>
                </a:moveTo>
                <a:lnTo>
                  <a:pt x="21600" y="0"/>
                </a:lnTo>
                <a:lnTo>
                  <a:pt x="21600" y="0"/>
                </a:lnTo>
                <a:lnTo>
                  <a:pt x="21600" y="21600"/>
                </a:lnTo>
                <a:lnTo>
                  <a:pt x="21600" y="21600"/>
                </a:lnTo>
                <a:lnTo>
                  <a:pt x="470" y="21600"/>
                </a:lnTo>
                <a:cubicBezTo>
                  <a:pt x="210" y="21600"/>
                  <a:pt x="0" y="20909"/>
                  <a:pt x="0" y="20057"/>
                </a:cubicBezTo>
                <a:lnTo>
                  <a:pt x="0" y="1543"/>
                </a:lnTo>
                <a:cubicBezTo>
                  <a:pt x="0" y="691"/>
                  <a:pt x="210" y="0"/>
                  <a:pt x="470" y="0"/>
                </a:cubicBezTo>
                <a:close/>
              </a:path>
            </a:pathLst>
          </a:custGeom>
          <a:solidFill>
            <a:srgbClr val="8677A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48" name="Circle"/>
          <p:cNvSpPr/>
          <p:nvPr/>
        </p:nvSpPr>
        <p:spPr>
          <a:xfrm>
            <a:off x="10959654" y="5710832"/>
            <a:ext cx="1016000" cy="1016000"/>
          </a:xfrm>
          <a:prstGeom prst="ellipse">
            <a:avLst/>
          </a:pr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49" name="Circle"/>
          <p:cNvSpPr/>
          <p:nvPr/>
        </p:nvSpPr>
        <p:spPr>
          <a:xfrm>
            <a:off x="10915399" y="7305228"/>
            <a:ext cx="1016000" cy="1016000"/>
          </a:xfrm>
          <a:prstGeom prst="ellipse">
            <a:avLst/>
          </a:pr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50" name="Circle"/>
          <p:cNvSpPr/>
          <p:nvPr/>
        </p:nvSpPr>
        <p:spPr>
          <a:xfrm>
            <a:off x="10915399" y="8738875"/>
            <a:ext cx="1016000" cy="1016000"/>
          </a:xfrm>
          <a:prstGeom prst="ellipse">
            <a:avLst/>
          </a:pr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pic>
        <p:nvPicPr>
          <p:cNvPr id="151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l="63541" t="11111" r="7291" b="37037"/>
          <a:stretch>
            <a:fillRect/>
          </a:stretch>
        </p:blipFill>
        <p:spPr>
          <a:xfrm>
            <a:off x="15494000" y="1524000"/>
            <a:ext cx="7112000" cy="7112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52" name="Image" descr="Image"/>
          <p:cNvPicPr>
            <a:picLocks noChangeAspect="1"/>
          </p:cNvPicPr>
          <p:nvPr/>
        </p:nvPicPr>
        <p:blipFill>
          <a:blip r:embed="rId3">
            <a:extLst/>
          </a:blip>
          <a:srcRect l="50416" t="32685" r="20416" b="15462"/>
          <a:stretch>
            <a:fillRect/>
          </a:stretch>
        </p:blipFill>
        <p:spPr>
          <a:xfrm>
            <a:off x="12293600" y="4483100"/>
            <a:ext cx="7112000" cy="7112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153" name="Shape"/>
          <p:cNvSpPr/>
          <p:nvPr/>
        </p:nvSpPr>
        <p:spPr>
          <a:xfrm>
            <a:off x="15494000" y="4483100"/>
            <a:ext cx="3911600" cy="4152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0"/>
                </a:moveTo>
                <a:cubicBezTo>
                  <a:pt x="1391" y="0"/>
                  <a:pt x="825" y="24"/>
                  <a:pt x="265" y="70"/>
                </a:cubicBezTo>
                <a:cubicBezTo>
                  <a:pt x="89" y="1073"/>
                  <a:pt x="0" y="2088"/>
                  <a:pt x="0" y="3105"/>
                </a:cubicBezTo>
                <a:cubicBezTo>
                  <a:pt x="0" y="13319"/>
                  <a:pt x="8791" y="21600"/>
                  <a:pt x="19636" y="21600"/>
                </a:cubicBezTo>
                <a:cubicBezTo>
                  <a:pt x="20209" y="21600"/>
                  <a:pt x="20775" y="21576"/>
                  <a:pt x="21335" y="21530"/>
                </a:cubicBezTo>
                <a:cubicBezTo>
                  <a:pt x="21511" y="20527"/>
                  <a:pt x="21600" y="19512"/>
                  <a:pt x="21600" y="18495"/>
                </a:cubicBezTo>
                <a:cubicBezTo>
                  <a:pt x="21600" y="8281"/>
                  <a:pt x="12808" y="0"/>
                  <a:pt x="1964" y="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54" name="Lorem Ipsum Dolor Sit Amet"/>
          <p:cNvSpPr/>
          <p:nvPr/>
        </p:nvSpPr>
        <p:spPr>
          <a:xfrm>
            <a:off x="15925800" y="3095852"/>
            <a:ext cx="9230901" cy="15523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11500"/>
              </a:lnSpc>
              <a:tabLst>
                <a:tab pos="1066800" algn="l"/>
              </a:tabLst>
              <a:defRPr sz="9600">
                <a:solidFill>
                  <a:srgbClr val="FFC722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dirty="0">
                <a:solidFill>
                  <a:schemeClr val="bg1"/>
                </a:solidFill>
                <a:cs typeface="B Titr" panose="00000700000000000000" pitchFamily="2" charset="-78"/>
              </a:rPr>
              <a:t>توضیح بیزینس</a:t>
            </a:r>
          </a:p>
        </p:txBody>
      </p:sp>
      <p:sp>
        <p:nvSpPr>
          <p:cNvPr id="159" name="Lorem ipsum dolor sit amet"/>
          <p:cNvSpPr/>
          <p:nvPr/>
        </p:nvSpPr>
        <p:spPr>
          <a:xfrm>
            <a:off x="8057244" y="5928368"/>
            <a:ext cx="3000821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sz="3600" dirty="0" smtClean="0">
                <a:solidFill>
                  <a:schemeClr val="bg1"/>
                </a:solidFill>
                <a:cs typeface="B Titr" panose="00000700000000000000" pitchFamily="2" charset="-78"/>
              </a:rPr>
              <a:t>محصول یا خدمت:</a:t>
            </a:r>
            <a:endParaRPr sz="36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1" name="Lorem ipsum dolor sit amet"/>
          <p:cNvSpPr/>
          <p:nvPr/>
        </p:nvSpPr>
        <p:spPr>
          <a:xfrm>
            <a:off x="8763000" y="7648672"/>
            <a:ext cx="2115964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sz="3600" dirty="0">
                <a:solidFill>
                  <a:schemeClr val="bg1"/>
                </a:solidFill>
                <a:cs typeface="B Titr" panose="00000700000000000000" pitchFamily="2" charset="-78"/>
              </a:rPr>
              <a:t>اندازه</a:t>
            </a:r>
            <a:r>
              <a:rPr lang="fa-IR" dirty="0" smtClean="0"/>
              <a:t> </a:t>
            </a:r>
            <a:r>
              <a:rPr lang="fa-IR" sz="3600" dirty="0" smtClean="0">
                <a:solidFill>
                  <a:schemeClr val="bg1"/>
                </a:solidFill>
                <a:cs typeface="B Titr" panose="00000700000000000000" pitchFamily="2" charset="-78"/>
              </a:rPr>
              <a:t>بازار:</a:t>
            </a:r>
            <a:endParaRPr sz="36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2" name="Lorem ipsum dolor sit amet"/>
          <p:cNvSpPr/>
          <p:nvPr/>
        </p:nvSpPr>
        <p:spPr>
          <a:xfrm>
            <a:off x="9144000" y="8956411"/>
            <a:ext cx="1752083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sz="3600" dirty="0">
                <a:solidFill>
                  <a:schemeClr val="bg1"/>
                </a:solidFill>
                <a:cs typeface="B Titr" panose="00000700000000000000" pitchFamily="2" charset="-78"/>
              </a:rPr>
              <a:t>سهم</a:t>
            </a:r>
            <a:r>
              <a:rPr lang="fa-IR" dirty="0" smtClean="0"/>
              <a:t> </a:t>
            </a:r>
            <a:r>
              <a:rPr lang="fa-IR" sz="3600" dirty="0" smtClean="0">
                <a:solidFill>
                  <a:schemeClr val="bg1"/>
                </a:solidFill>
                <a:cs typeface="B Titr" panose="00000700000000000000" pitchFamily="2" charset="-78"/>
              </a:rPr>
              <a:t>بازار:</a:t>
            </a:r>
            <a:endParaRPr sz="36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3" name="Lorem ipsum dolor sit amet"/>
          <p:cNvSpPr/>
          <p:nvPr/>
        </p:nvSpPr>
        <p:spPr>
          <a:xfrm>
            <a:off x="8458200" y="10504536"/>
            <a:ext cx="2450992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sz="3600" dirty="0">
                <a:solidFill>
                  <a:schemeClr val="bg1"/>
                </a:solidFill>
                <a:cs typeface="B Titr" panose="00000700000000000000" pitchFamily="2" charset="-78"/>
              </a:rPr>
              <a:t>مدل </a:t>
            </a:r>
            <a:r>
              <a:rPr lang="fa-IR" sz="3600" dirty="0" smtClean="0">
                <a:solidFill>
                  <a:schemeClr val="bg1"/>
                </a:solidFill>
                <a:cs typeface="B Titr" panose="00000700000000000000" pitchFamily="2" charset="-78"/>
              </a:rPr>
              <a:t>درآمدی:</a:t>
            </a:r>
            <a:endParaRPr sz="36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4" name="Circle"/>
          <p:cNvSpPr/>
          <p:nvPr/>
        </p:nvSpPr>
        <p:spPr>
          <a:xfrm>
            <a:off x="10915399" y="10287000"/>
            <a:ext cx="1016000" cy="1016000"/>
          </a:xfrm>
          <a:prstGeom prst="ellipse">
            <a:avLst/>
          </a:pr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6" name="Lorem ipsum dolor sit amet"/>
          <p:cNvSpPr/>
          <p:nvPr/>
        </p:nvSpPr>
        <p:spPr>
          <a:xfrm>
            <a:off x="1016001" y="5896072"/>
            <a:ext cx="7004958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r" rtl="1"/>
            <a:r>
              <a:rPr lang="fa-IR" sz="3600" dirty="0" smtClean="0">
                <a:solidFill>
                  <a:schemeClr val="bg1"/>
                </a:solidFill>
                <a:cs typeface="B Nazanin" panose="00000400000000000000" pitchFamily="2" charset="-78"/>
              </a:rPr>
              <a:t>توضیحات</a:t>
            </a:r>
            <a:r>
              <a:rPr lang="en-US" sz="3600" dirty="0" smtClean="0">
                <a:solidFill>
                  <a:schemeClr val="bg1"/>
                </a:solidFill>
                <a:cs typeface="B Nazanin" panose="00000400000000000000" pitchFamily="2" charset="-78"/>
              </a:rPr>
              <a:t>……</a:t>
            </a:r>
            <a:endParaRPr sz="36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37" name="Lorem ipsum dolor sit amet"/>
          <p:cNvSpPr/>
          <p:nvPr/>
        </p:nvSpPr>
        <p:spPr>
          <a:xfrm>
            <a:off x="1012371" y="5928368"/>
            <a:ext cx="7004958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r" rtl="1"/>
            <a:endParaRPr sz="36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38" name="Lorem ipsum dolor sit amet"/>
          <p:cNvSpPr/>
          <p:nvPr/>
        </p:nvSpPr>
        <p:spPr>
          <a:xfrm>
            <a:off x="1758042" y="7603315"/>
            <a:ext cx="7004958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r" rtl="1"/>
            <a:r>
              <a:rPr lang="fa-IR" sz="3600" dirty="0" smtClean="0">
                <a:solidFill>
                  <a:schemeClr val="bg1"/>
                </a:solidFill>
                <a:cs typeface="B Nazanin" panose="00000400000000000000" pitchFamily="2" charset="-78"/>
              </a:rPr>
              <a:t>توضیحات</a:t>
            </a:r>
            <a:r>
              <a:rPr lang="en-US" sz="3600" dirty="0" smtClean="0">
                <a:solidFill>
                  <a:schemeClr val="bg1"/>
                </a:solidFill>
                <a:cs typeface="B Nazanin" panose="00000400000000000000" pitchFamily="2" charset="-78"/>
              </a:rPr>
              <a:t>……</a:t>
            </a:r>
            <a:endParaRPr sz="36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43" name="Lorem ipsum dolor sit amet"/>
          <p:cNvSpPr/>
          <p:nvPr/>
        </p:nvSpPr>
        <p:spPr>
          <a:xfrm>
            <a:off x="2139042" y="8938986"/>
            <a:ext cx="7004958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r" rtl="1"/>
            <a:r>
              <a:rPr lang="fa-IR" sz="3600" dirty="0" smtClean="0">
                <a:solidFill>
                  <a:schemeClr val="bg1"/>
                </a:solidFill>
                <a:cs typeface="B Nazanin" panose="00000400000000000000" pitchFamily="2" charset="-78"/>
              </a:rPr>
              <a:t>توضیحات</a:t>
            </a:r>
            <a:r>
              <a:rPr lang="en-US" sz="3600" dirty="0" smtClean="0">
                <a:solidFill>
                  <a:schemeClr val="bg1"/>
                </a:solidFill>
                <a:cs typeface="B Nazanin" panose="00000400000000000000" pitchFamily="2" charset="-78"/>
              </a:rPr>
              <a:t>……</a:t>
            </a:r>
            <a:endParaRPr sz="36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48" name="Lorem ipsum dolor sit amet"/>
          <p:cNvSpPr/>
          <p:nvPr/>
        </p:nvSpPr>
        <p:spPr>
          <a:xfrm>
            <a:off x="1371600" y="10468072"/>
            <a:ext cx="7004958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r" rtl="1"/>
            <a:r>
              <a:rPr lang="fa-IR" sz="3600" dirty="0" smtClean="0">
                <a:solidFill>
                  <a:schemeClr val="bg1"/>
                </a:solidFill>
                <a:cs typeface="B Nazanin" panose="00000400000000000000" pitchFamily="2" charset="-78"/>
              </a:rPr>
              <a:t>توضیحات</a:t>
            </a:r>
            <a:r>
              <a:rPr lang="en-US" sz="3600" dirty="0" smtClean="0">
                <a:solidFill>
                  <a:schemeClr val="bg1"/>
                </a:solidFill>
                <a:cs typeface="B Nazanin" panose="00000400000000000000" pitchFamily="2" charset="-78"/>
              </a:rPr>
              <a:t>……</a:t>
            </a:r>
            <a:endParaRPr sz="36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14" name="Shape"/>
          <p:cNvSpPr/>
          <p:nvPr/>
        </p:nvSpPr>
        <p:spPr>
          <a:xfrm>
            <a:off x="9144000" y="-1"/>
            <a:ext cx="5080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15" name="Shape"/>
          <p:cNvSpPr/>
          <p:nvPr/>
        </p:nvSpPr>
        <p:spPr>
          <a:xfrm>
            <a:off x="14224000" y="-1"/>
            <a:ext cx="5080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16" name="Shape"/>
          <p:cNvSpPr/>
          <p:nvPr/>
        </p:nvSpPr>
        <p:spPr>
          <a:xfrm>
            <a:off x="19304000" y="-1"/>
            <a:ext cx="5080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17" name="Circle"/>
          <p:cNvSpPr/>
          <p:nvPr/>
        </p:nvSpPr>
        <p:spPr>
          <a:xfrm>
            <a:off x="10541000" y="2197100"/>
            <a:ext cx="3556000" cy="3556000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18" name="Circle"/>
          <p:cNvSpPr/>
          <p:nvPr/>
        </p:nvSpPr>
        <p:spPr>
          <a:xfrm>
            <a:off x="10299700" y="1955800"/>
            <a:ext cx="4546600" cy="4546600"/>
          </a:xfrm>
          <a:prstGeom prst="ellips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19" name="Circle"/>
          <p:cNvSpPr/>
          <p:nvPr/>
        </p:nvSpPr>
        <p:spPr>
          <a:xfrm>
            <a:off x="18808700" y="1955800"/>
            <a:ext cx="4546600" cy="4546600"/>
          </a:xfrm>
          <a:prstGeom prst="ellips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0" name="Circle"/>
          <p:cNvSpPr/>
          <p:nvPr/>
        </p:nvSpPr>
        <p:spPr>
          <a:xfrm>
            <a:off x="14795500" y="5969000"/>
            <a:ext cx="3556000" cy="3556000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1" name="Circle"/>
          <p:cNvSpPr/>
          <p:nvPr/>
        </p:nvSpPr>
        <p:spPr>
          <a:xfrm>
            <a:off x="19050000" y="2197100"/>
            <a:ext cx="3556000" cy="3556000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2" name="Shape"/>
          <p:cNvSpPr/>
          <p:nvPr/>
        </p:nvSpPr>
        <p:spPr>
          <a:xfrm>
            <a:off x="0" y="-1"/>
            <a:ext cx="914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3" name="Shape"/>
          <p:cNvSpPr/>
          <p:nvPr/>
        </p:nvSpPr>
        <p:spPr>
          <a:xfrm>
            <a:off x="0" y="0"/>
            <a:ext cx="9144000" cy="914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4" name="Circle"/>
          <p:cNvSpPr/>
          <p:nvPr/>
        </p:nvSpPr>
        <p:spPr>
          <a:xfrm>
            <a:off x="14554200" y="5727700"/>
            <a:ext cx="4546600" cy="4546600"/>
          </a:xfrm>
          <a:prstGeom prst="ellips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5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6" name="Shape"/>
          <p:cNvSpPr/>
          <p:nvPr/>
        </p:nvSpPr>
        <p:spPr>
          <a:xfrm>
            <a:off x="9144000" y="-1"/>
            <a:ext cx="5080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7" name="Shape"/>
          <p:cNvSpPr/>
          <p:nvPr/>
        </p:nvSpPr>
        <p:spPr>
          <a:xfrm>
            <a:off x="14224000" y="-1"/>
            <a:ext cx="5080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545D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28" name="Shape"/>
          <p:cNvSpPr/>
          <p:nvPr/>
        </p:nvSpPr>
        <p:spPr>
          <a:xfrm>
            <a:off x="19304000" y="-1"/>
            <a:ext cx="5080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pic>
        <p:nvPicPr>
          <p:cNvPr id="229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l="43229" t="16018" r="42187" b="58055"/>
          <a:stretch>
            <a:fillRect/>
          </a:stretch>
        </p:blipFill>
        <p:spPr>
          <a:xfrm>
            <a:off x="10541000" y="668442"/>
            <a:ext cx="3556000" cy="3556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230" name="Circle"/>
          <p:cNvSpPr/>
          <p:nvPr/>
        </p:nvSpPr>
        <p:spPr>
          <a:xfrm>
            <a:off x="10299700" y="427142"/>
            <a:ext cx="4546600" cy="4546600"/>
          </a:xfrm>
          <a:prstGeom prst="ellips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31" name="Circle"/>
          <p:cNvSpPr/>
          <p:nvPr/>
        </p:nvSpPr>
        <p:spPr>
          <a:xfrm>
            <a:off x="18808700" y="350942"/>
            <a:ext cx="4546600" cy="4546600"/>
          </a:xfrm>
          <a:prstGeom prst="ellips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pic>
        <p:nvPicPr>
          <p:cNvPr id="232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l="60677" t="43518" r="24739" b="30555"/>
          <a:stretch>
            <a:fillRect/>
          </a:stretch>
        </p:blipFill>
        <p:spPr>
          <a:xfrm>
            <a:off x="14795500" y="5011842"/>
            <a:ext cx="3556000" cy="3556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233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l="78125" t="16018" r="7291" b="58055"/>
          <a:stretch>
            <a:fillRect/>
          </a:stretch>
        </p:blipFill>
        <p:spPr>
          <a:xfrm>
            <a:off x="19050000" y="592242"/>
            <a:ext cx="3556000" cy="3556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234" name="Shape"/>
          <p:cNvSpPr/>
          <p:nvPr/>
        </p:nvSpPr>
        <p:spPr>
          <a:xfrm>
            <a:off x="0" y="-1"/>
            <a:ext cx="914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4F3A7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35" name="Shape"/>
          <p:cNvSpPr/>
          <p:nvPr/>
        </p:nvSpPr>
        <p:spPr>
          <a:xfrm>
            <a:off x="0" y="0"/>
            <a:ext cx="9144000" cy="914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4F3A7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36" name="Circle"/>
          <p:cNvSpPr/>
          <p:nvPr/>
        </p:nvSpPr>
        <p:spPr>
          <a:xfrm>
            <a:off x="14554200" y="4770542"/>
            <a:ext cx="4546600" cy="4546600"/>
          </a:xfrm>
          <a:prstGeom prst="ellips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41" name="Lorem ipsum"/>
          <p:cNvSpPr/>
          <p:nvPr/>
        </p:nvSpPr>
        <p:spPr>
          <a:xfrm>
            <a:off x="19659600" y="4836224"/>
            <a:ext cx="2789225" cy="565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4F3A77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dirty="0" smtClean="0">
                <a:cs typeface="B Titr" panose="00000700000000000000" pitchFamily="2" charset="-78"/>
              </a:rPr>
              <a:t>نام و نام خانوادگی</a:t>
            </a:r>
            <a:endParaRPr dirty="0">
              <a:cs typeface="B Titr" panose="00000700000000000000" pitchFamily="2" charset="-78"/>
            </a:endParaRPr>
          </a:p>
        </p:txBody>
      </p:sp>
      <p:sp>
        <p:nvSpPr>
          <p:cNvPr id="242" name="Lorem ipsum dolor sit amet,  consetetur sadipscing elitr."/>
          <p:cNvSpPr/>
          <p:nvPr/>
        </p:nvSpPr>
        <p:spPr>
          <a:xfrm>
            <a:off x="19469100" y="5607096"/>
            <a:ext cx="2994395" cy="717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2100"/>
              </a:lnSpc>
              <a:tabLst>
                <a:tab pos="1066800" algn="l"/>
              </a:tabLst>
              <a:defRPr sz="18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/>
            <a:r>
              <a:rPr lang="fa-IR" sz="4000" dirty="0" smtClean="0">
                <a:cs typeface="B Nazanin" panose="00000400000000000000" pitchFamily="2" charset="-78"/>
              </a:rPr>
              <a:t>نقش فرد و سهم آن</a:t>
            </a:r>
            <a:endParaRPr sz="4000" dirty="0">
              <a:cs typeface="B Nazanin" panose="00000400000000000000" pitchFamily="2" charset="-78"/>
            </a:endParaRPr>
          </a:p>
        </p:txBody>
      </p:sp>
      <p:sp>
        <p:nvSpPr>
          <p:cNvPr id="243" name="Lorem ipsum dolor sit amet, consetetur sadipscing elitr, sed diam nonumy eirmod tempor invidunt ut labore et dolore magna aliquyam ."/>
          <p:cNvSpPr/>
          <p:nvPr/>
        </p:nvSpPr>
        <p:spPr>
          <a:xfrm>
            <a:off x="1790700" y="9311028"/>
            <a:ext cx="5841405" cy="18128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ct val="120000"/>
              </a:lnSpc>
              <a:tabLst>
                <a:tab pos="1066800" algn="l"/>
              </a:tabLst>
              <a:defRPr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 rtl="1"/>
            <a:r>
              <a:rPr lang="fa-IR" sz="4800" b="1" dirty="0" smtClean="0">
                <a:cs typeface="B Nazanin" panose="00000400000000000000" pitchFamily="2" charset="-78"/>
              </a:rPr>
              <a:t>سابقه آشنایی، تخصص افراد، نفش‌ها، سهم هر فرد</a:t>
            </a:r>
            <a:endParaRPr sz="4800" b="1" dirty="0">
              <a:cs typeface="B Nazanin" panose="00000400000000000000" pitchFamily="2" charset="-78"/>
            </a:endParaRPr>
          </a:p>
        </p:txBody>
      </p:sp>
      <p:sp>
        <p:nvSpPr>
          <p:cNvPr id="244" name="Lorem Ipsum Dolor Sit Amet"/>
          <p:cNvSpPr/>
          <p:nvPr/>
        </p:nvSpPr>
        <p:spPr>
          <a:xfrm>
            <a:off x="1790700" y="1492451"/>
            <a:ext cx="5451160" cy="1665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ct val="110000"/>
              </a:lnSpc>
              <a:tabLst>
                <a:tab pos="1066800" algn="l"/>
              </a:tabLst>
              <a:defRPr sz="9600">
                <a:solidFill>
                  <a:srgbClr val="FFC722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dirty="0" smtClean="0">
                <a:cs typeface="B Titr" panose="00000700000000000000" pitchFamily="2" charset="-78"/>
              </a:rPr>
              <a:t>اعضای تیم</a:t>
            </a:r>
            <a:endParaRPr dirty="0">
              <a:cs typeface="B Titr" panose="00000700000000000000" pitchFamily="2" charset="-78"/>
            </a:endParaRPr>
          </a:p>
        </p:txBody>
      </p:sp>
      <p:sp>
        <p:nvSpPr>
          <p:cNvPr id="34" name="Circle"/>
          <p:cNvSpPr/>
          <p:nvPr/>
        </p:nvSpPr>
        <p:spPr>
          <a:xfrm>
            <a:off x="18924402" y="7756276"/>
            <a:ext cx="4546600" cy="4546600"/>
          </a:xfrm>
          <a:prstGeom prst="ellips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pic>
        <p:nvPicPr>
          <p:cNvPr id="35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l="78125" t="16018" r="7291" b="58055"/>
          <a:stretch>
            <a:fillRect/>
          </a:stretch>
        </p:blipFill>
        <p:spPr>
          <a:xfrm>
            <a:off x="19165702" y="7997576"/>
            <a:ext cx="3556000" cy="3556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38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l="43229" t="16018" r="42187" b="58055"/>
          <a:stretch>
            <a:fillRect/>
          </a:stretch>
        </p:blipFill>
        <p:spPr>
          <a:xfrm>
            <a:off x="9948718" y="7680075"/>
            <a:ext cx="3556000" cy="3556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39" name="Circle"/>
          <p:cNvSpPr/>
          <p:nvPr/>
        </p:nvSpPr>
        <p:spPr>
          <a:xfrm>
            <a:off x="9707418" y="7438775"/>
            <a:ext cx="4546600" cy="4546600"/>
          </a:xfrm>
          <a:prstGeom prst="ellips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" name="Lorem ipsum"/>
          <p:cNvSpPr/>
          <p:nvPr/>
        </p:nvSpPr>
        <p:spPr>
          <a:xfrm>
            <a:off x="15547605" y="9531927"/>
            <a:ext cx="2789225" cy="565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4F3A77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dirty="0" smtClean="0">
                <a:cs typeface="B Titr" panose="00000700000000000000" pitchFamily="2" charset="-78"/>
              </a:rPr>
              <a:t>نام و نام خانوادگی</a:t>
            </a:r>
            <a:endParaRPr dirty="0">
              <a:cs typeface="B Titr" panose="00000700000000000000" pitchFamily="2" charset="-78"/>
            </a:endParaRPr>
          </a:p>
        </p:txBody>
      </p:sp>
      <p:sp>
        <p:nvSpPr>
          <p:cNvPr id="43" name="Lorem ipsum dolor sit amet,  consetetur sadipscing elitr."/>
          <p:cNvSpPr/>
          <p:nvPr/>
        </p:nvSpPr>
        <p:spPr>
          <a:xfrm>
            <a:off x="15357105" y="10302799"/>
            <a:ext cx="2994395" cy="717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2100"/>
              </a:lnSpc>
              <a:tabLst>
                <a:tab pos="1066800" algn="l"/>
              </a:tabLst>
              <a:defRPr sz="18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/>
            <a:r>
              <a:rPr lang="fa-IR" sz="4000" dirty="0" smtClean="0">
                <a:cs typeface="B Nazanin" panose="00000400000000000000" pitchFamily="2" charset="-78"/>
              </a:rPr>
              <a:t>نقش فرد و سهم آن</a:t>
            </a:r>
            <a:endParaRPr sz="4000" dirty="0">
              <a:cs typeface="B Nazanin" panose="00000400000000000000" pitchFamily="2" charset="-78"/>
            </a:endParaRPr>
          </a:p>
        </p:txBody>
      </p:sp>
      <p:sp>
        <p:nvSpPr>
          <p:cNvPr id="44" name="Lorem ipsum"/>
          <p:cNvSpPr/>
          <p:nvPr/>
        </p:nvSpPr>
        <p:spPr>
          <a:xfrm>
            <a:off x="19747514" y="12192000"/>
            <a:ext cx="2789225" cy="565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4F3A77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dirty="0" smtClean="0">
                <a:cs typeface="B Titr" panose="00000700000000000000" pitchFamily="2" charset="-78"/>
              </a:rPr>
              <a:t>نام و نام خانوادگی</a:t>
            </a:r>
            <a:endParaRPr dirty="0">
              <a:cs typeface="B Titr" panose="00000700000000000000" pitchFamily="2" charset="-78"/>
            </a:endParaRPr>
          </a:p>
        </p:txBody>
      </p:sp>
      <p:sp>
        <p:nvSpPr>
          <p:cNvPr id="45" name="Lorem ipsum dolor sit amet,  consetetur sadipscing elitr."/>
          <p:cNvSpPr/>
          <p:nvPr/>
        </p:nvSpPr>
        <p:spPr>
          <a:xfrm>
            <a:off x="19557014" y="12962872"/>
            <a:ext cx="2994395" cy="717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2100"/>
              </a:lnSpc>
              <a:tabLst>
                <a:tab pos="1066800" algn="l"/>
              </a:tabLst>
              <a:defRPr sz="18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/>
            <a:r>
              <a:rPr lang="fa-IR" sz="4000" dirty="0" smtClean="0">
                <a:cs typeface="B Nazanin" panose="00000400000000000000" pitchFamily="2" charset="-78"/>
              </a:rPr>
              <a:t>نقش فرد و سهم آن</a:t>
            </a:r>
            <a:endParaRPr sz="4000" dirty="0">
              <a:cs typeface="B Nazanin" panose="00000400000000000000" pitchFamily="2" charset="-78"/>
            </a:endParaRPr>
          </a:p>
        </p:txBody>
      </p:sp>
      <p:sp>
        <p:nvSpPr>
          <p:cNvPr id="46" name="Lorem ipsum"/>
          <p:cNvSpPr/>
          <p:nvPr/>
        </p:nvSpPr>
        <p:spPr>
          <a:xfrm>
            <a:off x="10517909" y="12060587"/>
            <a:ext cx="2789225" cy="565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4F3A77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dirty="0" smtClean="0">
                <a:cs typeface="B Titr" panose="00000700000000000000" pitchFamily="2" charset="-78"/>
              </a:rPr>
              <a:t>نام و نام خانوادگی</a:t>
            </a:r>
            <a:endParaRPr dirty="0">
              <a:cs typeface="B Titr" panose="00000700000000000000" pitchFamily="2" charset="-78"/>
            </a:endParaRPr>
          </a:p>
        </p:txBody>
      </p:sp>
      <p:sp>
        <p:nvSpPr>
          <p:cNvPr id="47" name="Lorem ipsum dolor sit amet,  consetetur sadipscing elitr."/>
          <p:cNvSpPr/>
          <p:nvPr/>
        </p:nvSpPr>
        <p:spPr>
          <a:xfrm>
            <a:off x="10327409" y="12831459"/>
            <a:ext cx="2994395" cy="717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2100"/>
              </a:lnSpc>
              <a:tabLst>
                <a:tab pos="1066800" algn="l"/>
              </a:tabLst>
              <a:defRPr sz="18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/>
            <a:r>
              <a:rPr lang="fa-IR" sz="4000" dirty="0" smtClean="0">
                <a:cs typeface="B Nazanin" panose="00000400000000000000" pitchFamily="2" charset="-78"/>
              </a:rPr>
              <a:t>نقش فرد و سهم آن</a:t>
            </a:r>
            <a:endParaRPr sz="4000" dirty="0">
              <a:cs typeface="B Nazanin" panose="00000400000000000000" pitchFamily="2" charset="-78"/>
            </a:endParaRPr>
          </a:p>
        </p:txBody>
      </p:sp>
      <p:sp>
        <p:nvSpPr>
          <p:cNvPr id="48" name="Lorem ipsum"/>
          <p:cNvSpPr/>
          <p:nvPr/>
        </p:nvSpPr>
        <p:spPr>
          <a:xfrm>
            <a:off x="11012302" y="5173629"/>
            <a:ext cx="2789225" cy="565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4F3A77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dirty="0" smtClean="0">
                <a:cs typeface="B Titr" panose="00000700000000000000" pitchFamily="2" charset="-78"/>
              </a:rPr>
              <a:t>نام و نام خانوادگی</a:t>
            </a:r>
            <a:endParaRPr dirty="0">
              <a:cs typeface="B Titr" panose="00000700000000000000" pitchFamily="2" charset="-78"/>
            </a:endParaRPr>
          </a:p>
        </p:txBody>
      </p:sp>
      <p:sp>
        <p:nvSpPr>
          <p:cNvPr id="49" name="Lorem ipsum dolor sit amet,  consetetur sadipscing elitr."/>
          <p:cNvSpPr/>
          <p:nvPr/>
        </p:nvSpPr>
        <p:spPr>
          <a:xfrm>
            <a:off x="10821802" y="5944501"/>
            <a:ext cx="2994395" cy="717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2100"/>
              </a:lnSpc>
              <a:tabLst>
                <a:tab pos="1066800" algn="l"/>
              </a:tabLst>
              <a:defRPr sz="18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/>
            <a:r>
              <a:rPr lang="fa-IR" sz="4000" dirty="0" smtClean="0">
                <a:cs typeface="B Nazanin" panose="00000400000000000000" pitchFamily="2" charset="-78"/>
              </a:rPr>
              <a:t>نقش فرد و سهم آن</a:t>
            </a:r>
            <a:endParaRPr sz="40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47" name="Shape"/>
          <p:cNvSpPr/>
          <p:nvPr/>
        </p:nvSpPr>
        <p:spPr>
          <a:xfrm>
            <a:off x="2044700" y="4000499"/>
            <a:ext cx="20294600" cy="5054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27" y="0"/>
                </a:moveTo>
                <a:lnTo>
                  <a:pt x="21073" y="0"/>
                </a:lnTo>
                <a:cubicBezTo>
                  <a:pt x="21364" y="0"/>
                  <a:pt x="21600" y="948"/>
                  <a:pt x="21600" y="2117"/>
                </a:cubicBezTo>
                <a:lnTo>
                  <a:pt x="21600" y="19483"/>
                </a:lnTo>
                <a:cubicBezTo>
                  <a:pt x="21600" y="20652"/>
                  <a:pt x="21364" y="21600"/>
                  <a:pt x="21073" y="21600"/>
                </a:cubicBezTo>
                <a:lnTo>
                  <a:pt x="527" y="21600"/>
                </a:lnTo>
                <a:cubicBezTo>
                  <a:pt x="236" y="21600"/>
                  <a:pt x="0" y="20652"/>
                  <a:pt x="0" y="19483"/>
                </a:cubicBezTo>
                <a:lnTo>
                  <a:pt x="0" y="2117"/>
                </a:lnTo>
                <a:cubicBezTo>
                  <a:pt x="0" y="948"/>
                  <a:pt x="236" y="0"/>
                  <a:pt x="527" y="0"/>
                </a:cubicBezTo>
                <a:close/>
              </a:path>
            </a:pathLst>
          </a:cu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48" name="Shape"/>
          <p:cNvSpPr/>
          <p:nvPr/>
        </p:nvSpPr>
        <p:spPr>
          <a:xfrm>
            <a:off x="3174999" y="5753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5A477E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49" name="Shape"/>
          <p:cNvSpPr/>
          <p:nvPr/>
        </p:nvSpPr>
        <p:spPr>
          <a:xfrm>
            <a:off x="2920999" y="5499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0" name="Circle"/>
          <p:cNvSpPr/>
          <p:nvPr/>
        </p:nvSpPr>
        <p:spPr>
          <a:xfrm>
            <a:off x="4064000" y="4610100"/>
            <a:ext cx="1778000" cy="1778000"/>
          </a:xfrm>
          <a:prstGeom prst="ellipse">
            <a:avLst/>
          </a:pr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1" name="Shape"/>
          <p:cNvSpPr/>
          <p:nvPr/>
        </p:nvSpPr>
        <p:spPr>
          <a:xfrm>
            <a:off x="8000999" y="5753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5A477E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2" name="Shape"/>
          <p:cNvSpPr/>
          <p:nvPr/>
        </p:nvSpPr>
        <p:spPr>
          <a:xfrm>
            <a:off x="7746999" y="5499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3" name="Circle"/>
          <p:cNvSpPr/>
          <p:nvPr/>
        </p:nvSpPr>
        <p:spPr>
          <a:xfrm>
            <a:off x="8890000" y="4610100"/>
            <a:ext cx="1778000" cy="1778000"/>
          </a:xfrm>
          <a:prstGeom prst="ellipse">
            <a:avLst/>
          </a:pr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4" name="Shape"/>
          <p:cNvSpPr/>
          <p:nvPr/>
        </p:nvSpPr>
        <p:spPr>
          <a:xfrm>
            <a:off x="12826999" y="5753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5A477E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5" name="Shape"/>
          <p:cNvSpPr/>
          <p:nvPr/>
        </p:nvSpPr>
        <p:spPr>
          <a:xfrm>
            <a:off x="12572999" y="5499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6" name="Circle"/>
          <p:cNvSpPr/>
          <p:nvPr/>
        </p:nvSpPr>
        <p:spPr>
          <a:xfrm>
            <a:off x="13716000" y="4610100"/>
            <a:ext cx="1778000" cy="1778000"/>
          </a:xfrm>
          <a:prstGeom prst="ellipse">
            <a:avLst/>
          </a:pr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7" name="Shape"/>
          <p:cNvSpPr/>
          <p:nvPr/>
        </p:nvSpPr>
        <p:spPr>
          <a:xfrm>
            <a:off x="17652999" y="5753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5A477E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8" name="Shape"/>
          <p:cNvSpPr/>
          <p:nvPr/>
        </p:nvSpPr>
        <p:spPr>
          <a:xfrm>
            <a:off x="17398999" y="5499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59" name="Circle"/>
          <p:cNvSpPr/>
          <p:nvPr/>
        </p:nvSpPr>
        <p:spPr>
          <a:xfrm>
            <a:off x="18542000" y="4610100"/>
            <a:ext cx="1778000" cy="1778000"/>
          </a:xfrm>
          <a:prstGeom prst="ellipse">
            <a:avLst/>
          </a:pr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0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4F3A7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1" name="Shape"/>
          <p:cNvSpPr/>
          <p:nvPr/>
        </p:nvSpPr>
        <p:spPr>
          <a:xfrm>
            <a:off x="2044700" y="4000499"/>
            <a:ext cx="20294600" cy="5054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27" y="0"/>
                </a:moveTo>
                <a:lnTo>
                  <a:pt x="21073" y="0"/>
                </a:lnTo>
                <a:cubicBezTo>
                  <a:pt x="21364" y="0"/>
                  <a:pt x="21600" y="948"/>
                  <a:pt x="21600" y="2117"/>
                </a:cubicBezTo>
                <a:lnTo>
                  <a:pt x="21600" y="19483"/>
                </a:lnTo>
                <a:cubicBezTo>
                  <a:pt x="21600" y="20652"/>
                  <a:pt x="21364" y="21600"/>
                  <a:pt x="21073" y="21600"/>
                </a:cubicBezTo>
                <a:lnTo>
                  <a:pt x="527" y="21600"/>
                </a:lnTo>
                <a:cubicBezTo>
                  <a:pt x="236" y="21600"/>
                  <a:pt x="0" y="20652"/>
                  <a:pt x="0" y="19483"/>
                </a:cubicBezTo>
                <a:lnTo>
                  <a:pt x="0" y="2117"/>
                </a:lnTo>
                <a:cubicBezTo>
                  <a:pt x="0" y="948"/>
                  <a:pt x="236" y="0"/>
                  <a:pt x="527" y="0"/>
                </a:cubicBezTo>
                <a:close/>
              </a:path>
            </a:pathLst>
          </a:cu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2" name="Shape"/>
          <p:cNvSpPr/>
          <p:nvPr/>
        </p:nvSpPr>
        <p:spPr>
          <a:xfrm>
            <a:off x="3174999" y="5753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5A477E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3" name="Shape"/>
          <p:cNvSpPr/>
          <p:nvPr/>
        </p:nvSpPr>
        <p:spPr>
          <a:xfrm>
            <a:off x="2920999" y="5499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4" name="Circle"/>
          <p:cNvSpPr/>
          <p:nvPr/>
        </p:nvSpPr>
        <p:spPr>
          <a:xfrm>
            <a:off x="4064000" y="4610100"/>
            <a:ext cx="1778000" cy="1778000"/>
          </a:xfrm>
          <a:prstGeom prst="ellipse">
            <a:avLst/>
          </a:prstGeom>
          <a:solidFill>
            <a:srgbClr val="545D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5" name="Shape"/>
          <p:cNvSpPr/>
          <p:nvPr/>
        </p:nvSpPr>
        <p:spPr>
          <a:xfrm>
            <a:off x="8000999" y="5753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5A477E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6" name="Shape"/>
          <p:cNvSpPr/>
          <p:nvPr/>
        </p:nvSpPr>
        <p:spPr>
          <a:xfrm>
            <a:off x="7746999" y="5499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7" name="Circle"/>
          <p:cNvSpPr/>
          <p:nvPr/>
        </p:nvSpPr>
        <p:spPr>
          <a:xfrm>
            <a:off x="8890000" y="4610100"/>
            <a:ext cx="1778000" cy="1778000"/>
          </a:xfrm>
          <a:prstGeom prst="ellipse">
            <a:avLst/>
          </a:prstGeom>
          <a:solidFill>
            <a:srgbClr val="545D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8" name="Shape"/>
          <p:cNvSpPr/>
          <p:nvPr/>
        </p:nvSpPr>
        <p:spPr>
          <a:xfrm>
            <a:off x="12826999" y="5753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5A477E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69" name="Shape"/>
          <p:cNvSpPr/>
          <p:nvPr/>
        </p:nvSpPr>
        <p:spPr>
          <a:xfrm>
            <a:off x="12572999" y="5499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70" name="Circle"/>
          <p:cNvSpPr/>
          <p:nvPr/>
        </p:nvSpPr>
        <p:spPr>
          <a:xfrm>
            <a:off x="13716000" y="4610100"/>
            <a:ext cx="1778000" cy="1778000"/>
          </a:xfrm>
          <a:prstGeom prst="ellipse">
            <a:avLst/>
          </a:prstGeom>
          <a:solidFill>
            <a:srgbClr val="545D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71" name="Shape"/>
          <p:cNvSpPr/>
          <p:nvPr/>
        </p:nvSpPr>
        <p:spPr>
          <a:xfrm>
            <a:off x="17652999" y="5753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5A477E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72" name="Shape"/>
          <p:cNvSpPr/>
          <p:nvPr/>
        </p:nvSpPr>
        <p:spPr>
          <a:xfrm>
            <a:off x="17398999" y="5499099"/>
            <a:ext cx="4064001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0"/>
                </a:moveTo>
                <a:lnTo>
                  <a:pt x="20250" y="0"/>
                </a:lnTo>
                <a:cubicBezTo>
                  <a:pt x="20996" y="0"/>
                  <a:pt x="21600" y="403"/>
                  <a:pt x="21600" y="900"/>
                </a:cubicBezTo>
                <a:lnTo>
                  <a:pt x="21600" y="20700"/>
                </a:lnTo>
                <a:cubicBezTo>
                  <a:pt x="21600" y="21197"/>
                  <a:pt x="20996" y="21600"/>
                  <a:pt x="20250" y="21600"/>
                </a:cubicBezTo>
                <a:lnTo>
                  <a:pt x="1350" y="21600"/>
                </a:lnTo>
                <a:cubicBezTo>
                  <a:pt x="604" y="21600"/>
                  <a:pt x="0" y="21197"/>
                  <a:pt x="0" y="20700"/>
                </a:cubicBezTo>
                <a:lnTo>
                  <a:pt x="0" y="900"/>
                </a:lnTo>
                <a:cubicBezTo>
                  <a:pt x="0" y="403"/>
                  <a:pt x="604" y="0"/>
                  <a:pt x="1350" y="0"/>
                </a:cubicBezTo>
                <a:close/>
              </a:path>
            </a:pathLst>
          </a:cu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73" name="Circle"/>
          <p:cNvSpPr/>
          <p:nvPr/>
        </p:nvSpPr>
        <p:spPr>
          <a:xfrm>
            <a:off x="18542000" y="4610100"/>
            <a:ext cx="1778000" cy="1778000"/>
          </a:xfrm>
          <a:prstGeom prst="ellipse">
            <a:avLst/>
          </a:prstGeom>
          <a:solidFill>
            <a:srgbClr val="545D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78" name="Lorem ipsum"/>
          <p:cNvSpPr/>
          <p:nvPr/>
        </p:nvSpPr>
        <p:spPr>
          <a:xfrm>
            <a:off x="17737887" y="6568082"/>
            <a:ext cx="3516989" cy="596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4F3A77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 rtl="1"/>
            <a:r>
              <a:rPr lang="fa-IR" sz="4000" dirty="0" smtClean="0">
                <a:cs typeface="B Titr" panose="00000700000000000000" pitchFamily="2" charset="-78"/>
              </a:rPr>
              <a:t>تاریخ و نحوه شروع</a:t>
            </a:r>
            <a:endParaRPr sz="4000" dirty="0">
              <a:cs typeface="B Titr" panose="00000700000000000000" pitchFamily="2" charset="-78"/>
            </a:endParaRPr>
          </a:p>
        </p:txBody>
      </p:sp>
      <p:sp>
        <p:nvSpPr>
          <p:cNvPr id="279" name="Lorem Ipsum Dolor Sit Amet"/>
          <p:cNvSpPr/>
          <p:nvPr/>
        </p:nvSpPr>
        <p:spPr>
          <a:xfrm>
            <a:off x="9086189" y="1039415"/>
            <a:ext cx="6211622" cy="10849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lnSpc>
                <a:spcPts val="7600"/>
              </a:lnSpc>
              <a:tabLst>
                <a:tab pos="1066800" algn="l"/>
              </a:tabLst>
              <a:defRPr sz="6400">
                <a:solidFill>
                  <a:srgbClr val="FFC722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sz="7200" dirty="0" smtClean="0">
                <a:cs typeface="B Titr" panose="00000700000000000000" pitchFamily="2" charset="-78"/>
              </a:rPr>
              <a:t>وضعیت فعلی</a:t>
            </a:r>
            <a:endParaRPr sz="7200" dirty="0">
              <a:cs typeface="B Titr" panose="00000700000000000000" pitchFamily="2" charset="-78"/>
            </a:endParaRPr>
          </a:p>
        </p:txBody>
      </p:sp>
      <p:sp>
        <p:nvSpPr>
          <p:cNvPr id="282" name="Lorem ipsum dolor sit amet, consectetur adipiscing elit. Suspendisse molestie mi et quam volutpat euismod. Quisque lectus ex, egestas sit amet turpis vestibulum, gravida tincidunt.…"/>
          <p:cNvSpPr/>
          <p:nvPr/>
        </p:nvSpPr>
        <p:spPr>
          <a:xfrm>
            <a:off x="17738001" y="7319857"/>
            <a:ext cx="3385998" cy="815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rtl="1">
              <a:spcBef>
                <a:spcPts val="2000"/>
              </a:spcBef>
              <a:tabLst>
                <a:tab pos="1066800" algn="l"/>
              </a:tabLst>
              <a:defRPr sz="1800">
                <a:solidFill>
                  <a:srgbClr val="4F3A77"/>
                </a:solidFill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fa-IR" sz="48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توضیحات..........</a:t>
            </a:r>
            <a:endParaRPr lang="en-US" sz="48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39" name="Lorem ipsum"/>
          <p:cNvSpPr/>
          <p:nvPr/>
        </p:nvSpPr>
        <p:spPr>
          <a:xfrm>
            <a:off x="13040931" y="6568082"/>
            <a:ext cx="3258905" cy="10836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4F3A77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 rtl="1"/>
            <a:r>
              <a:rPr lang="fa-IR" sz="4000" dirty="0" smtClean="0">
                <a:cs typeface="B Titr" panose="00000700000000000000" pitchFamily="2" charset="-78"/>
              </a:rPr>
              <a:t>وضعیت محصول یا</a:t>
            </a:r>
          </a:p>
          <a:p>
            <a:pPr algn="ctr" rtl="1"/>
            <a:r>
              <a:rPr lang="fa-IR" sz="4000" dirty="0" smtClean="0">
                <a:cs typeface="B Titr" panose="00000700000000000000" pitchFamily="2" charset="-78"/>
              </a:rPr>
              <a:t> خدمات</a:t>
            </a:r>
            <a:endParaRPr sz="4000" dirty="0">
              <a:cs typeface="B Titr" panose="00000700000000000000" pitchFamily="2" charset="-78"/>
            </a:endParaRPr>
          </a:p>
        </p:txBody>
      </p:sp>
      <p:sp>
        <p:nvSpPr>
          <p:cNvPr id="40" name="Lorem ipsum dolor sit amet, consectetur adipiscing elit. Suspendisse molestie mi et quam volutpat euismod. Quisque lectus ex, egestas sit amet turpis vestibulum, gravida tincidunt.…"/>
          <p:cNvSpPr/>
          <p:nvPr/>
        </p:nvSpPr>
        <p:spPr>
          <a:xfrm>
            <a:off x="12912001" y="7319857"/>
            <a:ext cx="3385998" cy="815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rtl="1">
              <a:spcBef>
                <a:spcPts val="2000"/>
              </a:spcBef>
              <a:tabLst>
                <a:tab pos="1066800" algn="l"/>
              </a:tabLst>
              <a:defRPr sz="1800">
                <a:solidFill>
                  <a:srgbClr val="4F3A77"/>
                </a:solidFill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fa-IR" sz="48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توضیحات..........</a:t>
            </a:r>
            <a:endParaRPr lang="en-US" sz="48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41" name="Lorem ipsum"/>
          <p:cNvSpPr/>
          <p:nvPr/>
        </p:nvSpPr>
        <p:spPr>
          <a:xfrm>
            <a:off x="9305772" y="6568082"/>
            <a:ext cx="1077218" cy="596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4F3A77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 rtl="1"/>
            <a:r>
              <a:rPr lang="fa-IR" sz="4000" dirty="0" smtClean="0">
                <a:cs typeface="B Titr" panose="00000700000000000000" pitchFamily="2" charset="-78"/>
              </a:rPr>
              <a:t>هزینه</a:t>
            </a:r>
            <a:endParaRPr sz="4000" dirty="0">
              <a:cs typeface="B Titr" panose="00000700000000000000" pitchFamily="2" charset="-78"/>
            </a:endParaRPr>
          </a:p>
        </p:txBody>
      </p:sp>
      <p:sp>
        <p:nvSpPr>
          <p:cNvPr id="42" name="Lorem ipsum dolor sit amet, consectetur adipiscing elit. Suspendisse molestie mi et quam volutpat euismod. Quisque lectus ex, egestas sit amet turpis vestibulum, gravida tincidunt.…"/>
          <p:cNvSpPr/>
          <p:nvPr/>
        </p:nvSpPr>
        <p:spPr>
          <a:xfrm>
            <a:off x="8086000" y="7319857"/>
            <a:ext cx="3385998" cy="815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rtl="1">
              <a:spcBef>
                <a:spcPts val="2000"/>
              </a:spcBef>
              <a:tabLst>
                <a:tab pos="1066800" algn="l"/>
              </a:tabLst>
              <a:defRPr sz="1800">
                <a:solidFill>
                  <a:srgbClr val="4F3A77"/>
                </a:solidFill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fa-IR" sz="48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توضیحات..........</a:t>
            </a:r>
            <a:endParaRPr lang="en-US" sz="48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43" name="Lorem ipsum"/>
          <p:cNvSpPr/>
          <p:nvPr/>
        </p:nvSpPr>
        <p:spPr>
          <a:xfrm>
            <a:off x="4293897" y="6568082"/>
            <a:ext cx="1279196" cy="596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4F3A77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 rtl="1"/>
            <a:r>
              <a:rPr lang="fa-IR" sz="4000" dirty="0" smtClean="0">
                <a:cs typeface="B Titr" panose="00000700000000000000" pitchFamily="2" charset="-78"/>
              </a:rPr>
              <a:t>درآمد</a:t>
            </a:r>
            <a:endParaRPr sz="4000" dirty="0">
              <a:cs typeface="B Titr" panose="00000700000000000000" pitchFamily="2" charset="-78"/>
            </a:endParaRPr>
          </a:p>
        </p:txBody>
      </p:sp>
      <p:sp>
        <p:nvSpPr>
          <p:cNvPr id="44" name="Lorem ipsum dolor sit amet, consectetur adipiscing elit. Suspendisse molestie mi et quam volutpat euismod. Quisque lectus ex, egestas sit amet turpis vestibulum, gravida tincidunt.…"/>
          <p:cNvSpPr/>
          <p:nvPr/>
        </p:nvSpPr>
        <p:spPr>
          <a:xfrm>
            <a:off x="3175113" y="7319857"/>
            <a:ext cx="3385998" cy="815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rtl="1">
              <a:spcBef>
                <a:spcPts val="2000"/>
              </a:spcBef>
              <a:tabLst>
                <a:tab pos="1066800" algn="l"/>
              </a:tabLst>
              <a:defRPr sz="1800">
                <a:solidFill>
                  <a:srgbClr val="4F3A77"/>
                </a:solidFill>
                <a:latin typeface="Lato Regular"/>
                <a:ea typeface="Lato Regular"/>
                <a:cs typeface="Lato Regular"/>
                <a:sym typeface="Lato Regular"/>
              </a:defRPr>
            </a:pPr>
            <a:r>
              <a:rPr lang="fa-IR" sz="48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توضیحات..........</a:t>
            </a:r>
            <a:endParaRPr lang="en-US" sz="48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85" name="Circle"/>
          <p:cNvSpPr/>
          <p:nvPr/>
        </p:nvSpPr>
        <p:spPr>
          <a:xfrm>
            <a:off x="1778000" y="1524000"/>
            <a:ext cx="10668000" cy="10668000"/>
          </a:xfrm>
          <a:prstGeom prst="ellipse">
            <a:avLst/>
          </a:pr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86" name="Circle"/>
          <p:cNvSpPr/>
          <p:nvPr/>
        </p:nvSpPr>
        <p:spPr>
          <a:xfrm>
            <a:off x="2540000" y="3048000"/>
            <a:ext cx="9144000" cy="9144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87" name="Circle"/>
          <p:cNvSpPr/>
          <p:nvPr/>
        </p:nvSpPr>
        <p:spPr>
          <a:xfrm>
            <a:off x="3556000" y="5080000"/>
            <a:ext cx="7112000" cy="7112000"/>
          </a:xfrm>
          <a:prstGeom prst="ellipse">
            <a:avLst/>
          </a:pr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88" name="Circle"/>
          <p:cNvSpPr/>
          <p:nvPr/>
        </p:nvSpPr>
        <p:spPr>
          <a:xfrm>
            <a:off x="4826000" y="7620000"/>
            <a:ext cx="4572000" cy="4572000"/>
          </a:xfrm>
          <a:prstGeom prst="ellipse">
            <a:avLst/>
          </a:prstGeom>
          <a:solidFill>
            <a:srgbClr val="FFEACD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89" name="Line"/>
          <p:cNvSpPr/>
          <p:nvPr/>
        </p:nvSpPr>
        <p:spPr>
          <a:xfrm flipH="1" flipV="1">
            <a:off x="7112000" y="11430000"/>
            <a:ext cx="15494000" cy="1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/>
          <a:lstStyle/>
          <a:p>
            <a:pPr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0" name="Line"/>
          <p:cNvSpPr/>
          <p:nvPr/>
        </p:nvSpPr>
        <p:spPr>
          <a:xfrm flipH="1" flipV="1">
            <a:off x="9685579" y="8001000"/>
            <a:ext cx="12920421" cy="1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/>
          <a:lstStyle/>
          <a:p>
            <a:pPr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1" name="Line"/>
          <p:cNvSpPr/>
          <p:nvPr/>
        </p:nvSpPr>
        <p:spPr>
          <a:xfrm flipH="1" flipV="1">
            <a:off x="10361953" y="5587999"/>
            <a:ext cx="12244072" cy="2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/>
          <a:lstStyle/>
          <a:p>
            <a:pPr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2" name="Line"/>
          <p:cNvSpPr/>
          <p:nvPr/>
        </p:nvSpPr>
        <p:spPr>
          <a:xfrm flipH="1" flipV="1">
            <a:off x="10668000" y="3809999"/>
            <a:ext cx="11938000" cy="2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/>
          <a:lstStyle/>
          <a:p>
            <a:pPr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3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4F3A7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94" name="Circle"/>
          <p:cNvSpPr/>
          <p:nvPr/>
        </p:nvSpPr>
        <p:spPr>
          <a:xfrm>
            <a:off x="1778000" y="1524000"/>
            <a:ext cx="10668000" cy="10668000"/>
          </a:xfrm>
          <a:prstGeom prst="ellipse">
            <a:avLst/>
          </a:prstGeom>
          <a:solidFill>
            <a:srgbClr val="545D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95" name="Circle"/>
          <p:cNvSpPr/>
          <p:nvPr/>
        </p:nvSpPr>
        <p:spPr>
          <a:xfrm>
            <a:off x="2540000" y="3048000"/>
            <a:ext cx="9144000" cy="9144000"/>
          </a:xfrm>
          <a:prstGeom prst="ellipse">
            <a:avLst/>
          </a:pr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96" name="Circle"/>
          <p:cNvSpPr/>
          <p:nvPr/>
        </p:nvSpPr>
        <p:spPr>
          <a:xfrm>
            <a:off x="3556000" y="5080000"/>
            <a:ext cx="7112000" cy="7112000"/>
          </a:xfrm>
          <a:prstGeom prst="ellipse">
            <a:avLst/>
          </a:pr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97" name="Circle"/>
          <p:cNvSpPr/>
          <p:nvPr/>
        </p:nvSpPr>
        <p:spPr>
          <a:xfrm>
            <a:off x="4826000" y="7620000"/>
            <a:ext cx="4572000" cy="4572000"/>
          </a:xfrm>
          <a:prstGeom prst="ellipse">
            <a:avLst/>
          </a:prstGeom>
          <a:solidFill>
            <a:srgbClr val="FFEACD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98" name="Line"/>
          <p:cNvSpPr/>
          <p:nvPr/>
        </p:nvSpPr>
        <p:spPr>
          <a:xfrm flipH="1" flipV="1">
            <a:off x="7112000" y="11430000"/>
            <a:ext cx="15494000" cy="1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/>
          <a:lstStyle/>
          <a:p>
            <a:pPr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9" name="Line"/>
          <p:cNvSpPr/>
          <p:nvPr/>
        </p:nvSpPr>
        <p:spPr>
          <a:xfrm flipH="1" flipV="1">
            <a:off x="9685579" y="8001000"/>
            <a:ext cx="12920421" cy="1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/>
          <a:lstStyle/>
          <a:p>
            <a:pPr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0" name="Line"/>
          <p:cNvSpPr/>
          <p:nvPr/>
        </p:nvSpPr>
        <p:spPr>
          <a:xfrm flipH="1" flipV="1">
            <a:off x="10361953" y="5587999"/>
            <a:ext cx="12244072" cy="2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/>
          <a:lstStyle/>
          <a:p>
            <a:pPr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1" name="Line"/>
          <p:cNvSpPr/>
          <p:nvPr/>
        </p:nvSpPr>
        <p:spPr>
          <a:xfrm flipH="1" flipV="1">
            <a:off x="10668000" y="3809999"/>
            <a:ext cx="11938000" cy="2"/>
          </a:xfrm>
          <a:prstGeom prst="line">
            <a:avLst/>
          </a:prstGeom>
          <a:ln w="50800">
            <a:solidFill>
              <a:srgbClr val="FFFFFF"/>
            </a:solidFill>
            <a:miter lim="400000"/>
          </a:ln>
        </p:spPr>
        <p:txBody>
          <a:bodyPr lIns="0" tIns="0" rIns="0" bIns="0"/>
          <a:lstStyle/>
          <a:p>
            <a:pPr algn="l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2" name="Lorem ipsum"/>
          <p:cNvSpPr/>
          <p:nvPr/>
        </p:nvSpPr>
        <p:spPr>
          <a:xfrm>
            <a:off x="16864304" y="2250082"/>
            <a:ext cx="579645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r" rtl="1"/>
            <a:r>
              <a:rPr lang="fa-IR" sz="4000" dirty="0" smtClean="0">
                <a:cs typeface="B Titr" panose="00000700000000000000" pitchFamily="2" charset="-78"/>
              </a:rPr>
              <a:t>وضعیت نهایی محصول یا خدمات</a:t>
            </a:r>
            <a:endParaRPr sz="4000" dirty="0">
              <a:cs typeface="B Titr" panose="00000700000000000000" pitchFamily="2" charset="-78"/>
            </a:endParaRPr>
          </a:p>
        </p:txBody>
      </p:sp>
      <p:sp>
        <p:nvSpPr>
          <p:cNvPr id="303" name="Lorem ipsum dolor sit amet,  consetetur sadipscing elitr."/>
          <p:cNvSpPr/>
          <p:nvPr/>
        </p:nvSpPr>
        <p:spPr>
          <a:xfrm>
            <a:off x="19775884" y="3121670"/>
            <a:ext cx="2980637" cy="688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r">
              <a:lnSpc>
                <a:spcPts val="2100"/>
              </a:lnSpc>
              <a:tabLst>
                <a:tab pos="1066800" algn="l"/>
              </a:tabLst>
              <a:defRPr sz="18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rtl="1"/>
            <a:r>
              <a:rPr lang="fa-IR" sz="4800" dirty="0" smtClean="0">
                <a:cs typeface="B Nazanin" panose="00000400000000000000" pitchFamily="2" charset="-78"/>
              </a:rPr>
              <a:t>توضیحات….</a:t>
            </a:r>
            <a:endParaRPr lang="en-US" sz="4800" dirty="0" smtClean="0">
              <a:cs typeface="B Nazanin" panose="00000400000000000000" pitchFamily="2" charset="-78"/>
            </a:endParaRPr>
          </a:p>
          <a:p>
            <a:endParaRPr sz="4800" dirty="0">
              <a:cs typeface="B Nazanin" panose="00000400000000000000" pitchFamily="2" charset="-78"/>
            </a:endParaRPr>
          </a:p>
        </p:txBody>
      </p:sp>
      <p:sp>
        <p:nvSpPr>
          <p:cNvPr id="304" name="Lorem ipsum"/>
          <p:cNvSpPr/>
          <p:nvPr/>
        </p:nvSpPr>
        <p:spPr>
          <a:xfrm>
            <a:off x="19179041" y="4028082"/>
            <a:ext cx="3481722" cy="596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r" rtl="1"/>
            <a:r>
              <a:rPr lang="fa-IR" sz="4000" dirty="0">
                <a:cs typeface="B Titr" panose="00000700000000000000" pitchFamily="2" charset="-78"/>
              </a:rPr>
              <a:t>درآمد مورد انتظار</a:t>
            </a:r>
            <a:endParaRPr sz="4000" dirty="0">
              <a:cs typeface="B Titr" panose="00000700000000000000" pitchFamily="2" charset="-78"/>
            </a:endParaRPr>
          </a:p>
        </p:txBody>
      </p:sp>
      <p:sp>
        <p:nvSpPr>
          <p:cNvPr id="306" name="Lorem ipsum"/>
          <p:cNvSpPr/>
          <p:nvPr/>
        </p:nvSpPr>
        <p:spPr>
          <a:xfrm>
            <a:off x="15936165" y="6441082"/>
            <a:ext cx="6724598" cy="596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r" rtl="1"/>
            <a:r>
              <a:rPr lang="fa-IR" sz="4000" dirty="0">
                <a:cs typeface="B Titr" panose="00000700000000000000" pitchFamily="2" charset="-78"/>
              </a:rPr>
              <a:t>مدل کاری رسیدن به وضعیت ایده آل</a:t>
            </a:r>
            <a:endParaRPr sz="4000" dirty="0">
              <a:cs typeface="B Titr" panose="00000700000000000000" pitchFamily="2" charset="-78"/>
            </a:endParaRPr>
          </a:p>
        </p:txBody>
      </p:sp>
      <p:sp>
        <p:nvSpPr>
          <p:cNvPr id="308" name="Lorem ipsum"/>
          <p:cNvSpPr/>
          <p:nvPr/>
        </p:nvSpPr>
        <p:spPr>
          <a:xfrm>
            <a:off x="18507382" y="9870082"/>
            <a:ext cx="4153381" cy="596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r" rtl="1"/>
            <a:r>
              <a:rPr lang="fa-IR" sz="4000" dirty="0">
                <a:cs typeface="B Titr" panose="00000700000000000000" pitchFamily="2" charset="-78"/>
              </a:rPr>
              <a:t>میزان تحقق مدل کاری</a:t>
            </a:r>
            <a:endParaRPr sz="4000" dirty="0">
              <a:cs typeface="B Titr" panose="00000700000000000000" pitchFamily="2" charset="-78"/>
            </a:endParaRPr>
          </a:p>
        </p:txBody>
      </p:sp>
      <p:sp>
        <p:nvSpPr>
          <p:cNvPr id="310" name="4"/>
          <p:cNvSpPr/>
          <p:nvPr/>
        </p:nvSpPr>
        <p:spPr>
          <a:xfrm>
            <a:off x="6946900" y="1987267"/>
            <a:ext cx="442469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lnSpc>
                <a:spcPts val="5700"/>
              </a:lnSpc>
              <a:tabLst>
                <a:tab pos="1066800" algn="l"/>
              </a:tabLst>
              <a:defRPr sz="4800">
                <a:solidFill>
                  <a:srgbClr val="FFC722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t>4</a:t>
            </a:r>
          </a:p>
        </p:txBody>
      </p:sp>
      <p:sp>
        <p:nvSpPr>
          <p:cNvPr id="311" name="3"/>
          <p:cNvSpPr/>
          <p:nvPr/>
        </p:nvSpPr>
        <p:spPr>
          <a:xfrm>
            <a:off x="6946900" y="3765267"/>
            <a:ext cx="442469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lnSpc>
                <a:spcPts val="5700"/>
              </a:lnSpc>
              <a:tabLst>
                <a:tab pos="1066800" algn="l"/>
              </a:tabLst>
              <a:defRPr sz="4800">
                <a:solidFill>
                  <a:srgbClr val="4F3A7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t>3</a:t>
            </a:r>
          </a:p>
        </p:txBody>
      </p:sp>
      <p:sp>
        <p:nvSpPr>
          <p:cNvPr id="312" name="2"/>
          <p:cNvSpPr/>
          <p:nvPr/>
        </p:nvSpPr>
        <p:spPr>
          <a:xfrm>
            <a:off x="6946900" y="6178267"/>
            <a:ext cx="442469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lnSpc>
                <a:spcPts val="5700"/>
              </a:lnSpc>
              <a:tabLst>
                <a:tab pos="1066800" algn="l"/>
              </a:tabLst>
              <a:defRPr sz="4800">
                <a:solidFill>
                  <a:srgbClr val="4F3A7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t>2</a:t>
            </a:r>
          </a:p>
        </p:txBody>
      </p:sp>
      <p:sp>
        <p:nvSpPr>
          <p:cNvPr id="313" name="1"/>
          <p:cNvSpPr/>
          <p:nvPr/>
        </p:nvSpPr>
        <p:spPr>
          <a:xfrm>
            <a:off x="6946900" y="9569167"/>
            <a:ext cx="442469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lnSpc>
                <a:spcPts val="5700"/>
              </a:lnSpc>
              <a:tabLst>
                <a:tab pos="1066800" algn="l"/>
              </a:tabLst>
              <a:defRPr sz="4800">
                <a:solidFill>
                  <a:srgbClr val="4F3A7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t>1</a:t>
            </a:r>
          </a:p>
        </p:txBody>
      </p:sp>
      <p:sp>
        <p:nvSpPr>
          <p:cNvPr id="32" name="Lorem Ipsum Dolor Sit Amet"/>
          <p:cNvSpPr/>
          <p:nvPr/>
        </p:nvSpPr>
        <p:spPr>
          <a:xfrm>
            <a:off x="11049000" y="439088"/>
            <a:ext cx="6211622" cy="10849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lnSpc>
                <a:spcPts val="7600"/>
              </a:lnSpc>
              <a:tabLst>
                <a:tab pos="1066800" algn="l"/>
              </a:tabLst>
              <a:defRPr sz="6400">
                <a:solidFill>
                  <a:srgbClr val="FFC722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sz="7200" dirty="0" smtClean="0">
                <a:cs typeface="B Titr" panose="00000700000000000000" pitchFamily="2" charset="-78"/>
              </a:rPr>
              <a:t>مقصد کجاست؟</a:t>
            </a:r>
            <a:endParaRPr sz="7200" dirty="0">
              <a:cs typeface="B Titr" panose="00000700000000000000" pitchFamily="2" charset="-78"/>
            </a:endParaRPr>
          </a:p>
        </p:txBody>
      </p:sp>
      <p:sp>
        <p:nvSpPr>
          <p:cNvPr id="33" name="Lorem ipsum dolor sit amet,  consetetur sadipscing elitr."/>
          <p:cNvSpPr/>
          <p:nvPr/>
        </p:nvSpPr>
        <p:spPr>
          <a:xfrm>
            <a:off x="19680126" y="4798070"/>
            <a:ext cx="2980637" cy="688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r">
              <a:lnSpc>
                <a:spcPts val="2100"/>
              </a:lnSpc>
              <a:tabLst>
                <a:tab pos="1066800" algn="l"/>
              </a:tabLst>
              <a:defRPr sz="18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rtl="1"/>
            <a:r>
              <a:rPr lang="fa-IR" sz="4800" dirty="0" smtClean="0">
                <a:cs typeface="B Nazanin" panose="00000400000000000000" pitchFamily="2" charset="-78"/>
              </a:rPr>
              <a:t>توضیحات….</a:t>
            </a:r>
            <a:endParaRPr lang="en-US" sz="4800" dirty="0" smtClean="0">
              <a:cs typeface="B Nazanin" panose="00000400000000000000" pitchFamily="2" charset="-78"/>
            </a:endParaRPr>
          </a:p>
          <a:p>
            <a:endParaRPr sz="4800" dirty="0">
              <a:cs typeface="B Nazanin" panose="00000400000000000000" pitchFamily="2" charset="-78"/>
            </a:endParaRPr>
          </a:p>
        </p:txBody>
      </p:sp>
      <p:sp>
        <p:nvSpPr>
          <p:cNvPr id="42" name="Lorem ipsum dolor sit amet,  consetetur sadipscing elitr."/>
          <p:cNvSpPr/>
          <p:nvPr/>
        </p:nvSpPr>
        <p:spPr>
          <a:xfrm>
            <a:off x="19680126" y="7239000"/>
            <a:ext cx="2980637" cy="688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r">
              <a:lnSpc>
                <a:spcPts val="2100"/>
              </a:lnSpc>
              <a:tabLst>
                <a:tab pos="1066800" algn="l"/>
              </a:tabLst>
              <a:defRPr sz="18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rtl="1"/>
            <a:r>
              <a:rPr lang="fa-IR" sz="4800" dirty="0" smtClean="0">
                <a:cs typeface="B Nazanin" panose="00000400000000000000" pitchFamily="2" charset="-78"/>
              </a:rPr>
              <a:t>توضیحات….</a:t>
            </a:r>
            <a:endParaRPr lang="en-US" sz="4800" dirty="0" smtClean="0">
              <a:cs typeface="B Nazanin" panose="00000400000000000000" pitchFamily="2" charset="-78"/>
            </a:endParaRPr>
          </a:p>
          <a:p>
            <a:endParaRPr sz="4800" dirty="0">
              <a:cs typeface="B Nazanin" panose="00000400000000000000" pitchFamily="2" charset="-78"/>
            </a:endParaRPr>
          </a:p>
        </p:txBody>
      </p:sp>
      <p:sp>
        <p:nvSpPr>
          <p:cNvPr id="43" name="Lorem ipsum dolor sit amet,  consetetur sadipscing elitr."/>
          <p:cNvSpPr/>
          <p:nvPr/>
        </p:nvSpPr>
        <p:spPr>
          <a:xfrm>
            <a:off x="19618436" y="10741670"/>
            <a:ext cx="2980637" cy="688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r">
              <a:lnSpc>
                <a:spcPts val="2100"/>
              </a:lnSpc>
              <a:tabLst>
                <a:tab pos="1066800" algn="l"/>
              </a:tabLst>
              <a:defRPr sz="18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rtl="1"/>
            <a:r>
              <a:rPr lang="fa-IR" sz="4800" dirty="0" smtClean="0">
                <a:cs typeface="B Nazanin" panose="00000400000000000000" pitchFamily="2" charset="-78"/>
              </a:rPr>
              <a:t>توضیحات….</a:t>
            </a:r>
            <a:endParaRPr lang="en-US" sz="4800" dirty="0" smtClean="0">
              <a:cs typeface="B Nazanin" panose="00000400000000000000" pitchFamily="2" charset="-78"/>
            </a:endParaRPr>
          </a:p>
          <a:p>
            <a:endParaRPr sz="48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1" name="Shape"/>
          <p:cNvSpPr/>
          <p:nvPr/>
        </p:nvSpPr>
        <p:spPr>
          <a:xfrm>
            <a:off x="126999" y="4102100"/>
            <a:ext cx="11709401" cy="9486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388" y="0"/>
                </a:moveTo>
                <a:cubicBezTo>
                  <a:pt x="3499" y="0"/>
                  <a:pt x="1686" y="399"/>
                  <a:pt x="0" y="1132"/>
                </a:cubicBezTo>
                <a:lnTo>
                  <a:pt x="0" y="21600"/>
                </a:lnTo>
                <a:lnTo>
                  <a:pt x="21549" y="21600"/>
                </a:lnTo>
                <a:cubicBezTo>
                  <a:pt x="21583" y="21075"/>
                  <a:pt x="21600" y="20545"/>
                  <a:pt x="21600" y="20010"/>
                </a:cubicBezTo>
                <a:cubicBezTo>
                  <a:pt x="21600" y="8959"/>
                  <a:pt x="14342" y="0"/>
                  <a:pt x="5388" y="0"/>
                </a:cubicBezTo>
                <a:close/>
              </a:path>
            </a:pathLst>
          </a:cu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2" name="Shape"/>
          <p:cNvSpPr/>
          <p:nvPr/>
        </p:nvSpPr>
        <p:spPr>
          <a:xfrm>
            <a:off x="-1" y="-1"/>
            <a:ext cx="8128001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3" name="Shape"/>
          <p:cNvSpPr/>
          <p:nvPr/>
        </p:nvSpPr>
        <p:spPr>
          <a:xfrm>
            <a:off x="126999" y="127000"/>
            <a:ext cx="5981701" cy="53403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7896"/>
                </a:moveTo>
                <a:cubicBezTo>
                  <a:pt x="2293" y="20199"/>
                  <a:pt x="5323" y="21600"/>
                  <a:pt x="8645" y="21600"/>
                </a:cubicBezTo>
                <a:cubicBezTo>
                  <a:pt x="15800" y="21600"/>
                  <a:pt x="21600" y="15103"/>
                  <a:pt x="21600" y="7089"/>
                </a:cubicBezTo>
                <a:cubicBezTo>
                  <a:pt x="21600" y="4514"/>
                  <a:pt x="21001" y="2096"/>
                  <a:pt x="19951" y="0"/>
                </a:cubicBezTo>
                <a:lnTo>
                  <a:pt x="0" y="0"/>
                </a:lnTo>
                <a:cubicBezTo>
                  <a:pt x="0" y="0"/>
                  <a:pt x="0" y="17896"/>
                  <a:pt x="0" y="17896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4" name="Circle"/>
          <p:cNvSpPr/>
          <p:nvPr/>
        </p:nvSpPr>
        <p:spPr>
          <a:xfrm>
            <a:off x="13538200" y="1866900"/>
            <a:ext cx="3048000" cy="3048000"/>
          </a:xfrm>
          <a:prstGeom prst="ellipse">
            <a:avLst/>
          </a:prstGeom>
          <a:solidFill>
            <a:srgbClr val="FFEACD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5" name="Shape"/>
          <p:cNvSpPr/>
          <p:nvPr/>
        </p:nvSpPr>
        <p:spPr>
          <a:xfrm>
            <a:off x="14160500" y="1866899"/>
            <a:ext cx="2419803" cy="30478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04" h="20934" extrusionOk="0">
                <a:moveTo>
                  <a:pt x="7590" y="0"/>
                </a:moveTo>
                <a:cubicBezTo>
                  <a:pt x="13184" y="0"/>
                  <a:pt x="18143" y="2920"/>
                  <a:pt x="19871" y="7232"/>
                </a:cubicBezTo>
                <a:cubicBezTo>
                  <a:pt x="21600" y="11545"/>
                  <a:pt x="19706" y="16269"/>
                  <a:pt x="15180" y="18935"/>
                </a:cubicBezTo>
                <a:cubicBezTo>
                  <a:pt x="10654" y="21600"/>
                  <a:pt x="4526" y="21600"/>
                  <a:pt x="0" y="18935"/>
                </a:cubicBezTo>
                <a:lnTo>
                  <a:pt x="1518" y="17241"/>
                </a:lnTo>
                <a:cubicBezTo>
                  <a:pt x="5139" y="19373"/>
                  <a:pt x="10042" y="19373"/>
                  <a:pt x="13662" y="17241"/>
                </a:cubicBezTo>
                <a:cubicBezTo>
                  <a:pt x="17283" y="15109"/>
                  <a:pt x="18798" y="11329"/>
                  <a:pt x="17415" y="7879"/>
                </a:cubicBezTo>
                <a:cubicBezTo>
                  <a:pt x="16032" y="4429"/>
                  <a:pt x="12066" y="2093"/>
                  <a:pt x="7590" y="2093"/>
                </a:cubicBezTo>
                <a:cubicBezTo>
                  <a:pt x="7590" y="2093"/>
                  <a:pt x="7590" y="0"/>
                  <a:pt x="7590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6" name="Shape"/>
          <p:cNvSpPr/>
          <p:nvPr/>
        </p:nvSpPr>
        <p:spPr>
          <a:xfrm>
            <a:off x="13538199" y="2159000"/>
            <a:ext cx="807342" cy="2465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807" y="21600"/>
                </a:moveTo>
                <a:cubicBezTo>
                  <a:pt x="6248" y="19088"/>
                  <a:pt x="0" y="15073"/>
                  <a:pt x="0" y="10800"/>
                </a:cubicBezTo>
                <a:cubicBezTo>
                  <a:pt x="0" y="6527"/>
                  <a:pt x="6248" y="2512"/>
                  <a:pt x="16807" y="0"/>
                </a:cubicBezTo>
                <a:lnTo>
                  <a:pt x="21600" y="2160"/>
                </a:lnTo>
                <a:cubicBezTo>
                  <a:pt x="13153" y="4170"/>
                  <a:pt x="8155" y="7381"/>
                  <a:pt x="8155" y="10800"/>
                </a:cubicBezTo>
                <a:cubicBezTo>
                  <a:pt x="8155" y="14219"/>
                  <a:pt x="13153" y="17431"/>
                  <a:pt x="21600" y="19440"/>
                </a:cubicBezTo>
                <a:cubicBezTo>
                  <a:pt x="21600" y="19440"/>
                  <a:pt x="16807" y="21600"/>
                  <a:pt x="16807" y="2160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7" name="Shape"/>
          <p:cNvSpPr/>
          <p:nvPr/>
        </p:nvSpPr>
        <p:spPr>
          <a:xfrm>
            <a:off x="14160500" y="1866900"/>
            <a:ext cx="895731" cy="5376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693"/>
                </a:moveTo>
                <a:cubicBezTo>
                  <a:pt x="6278" y="4093"/>
                  <a:pt x="13840" y="0"/>
                  <a:pt x="21600" y="0"/>
                </a:cubicBezTo>
                <a:lnTo>
                  <a:pt x="21600" y="12245"/>
                </a:lnTo>
                <a:cubicBezTo>
                  <a:pt x="15392" y="12246"/>
                  <a:pt x="9342" y="15520"/>
                  <a:pt x="4320" y="21600"/>
                </a:cubicBezTo>
                <a:cubicBezTo>
                  <a:pt x="4320" y="21600"/>
                  <a:pt x="0" y="11693"/>
                  <a:pt x="0" y="11693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8" name="Circle"/>
          <p:cNvSpPr/>
          <p:nvPr/>
        </p:nvSpPr>
        <p:spPr>
          <a:xfrm>
            <a:off x="13538200" y="5803900"/>
            <a:ext cx="3048000" cy="3048000"/>
          </a:xfrm>
          <a:prstGeom prst="ellipse">
            <a:avLst/>
          </a:prstGeom>
          <a:solidFill>
            <a:srgbClr val="FFEACD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09" name="Shape"/>
          <p:cNvSpPr/>
          <p:nvPr/>
        </p:nvSpPr>
        <p:spPr>
          <a:xfrm>
            <a:off x="15062199" y="5803899"/>
            <a:ext cx="1524001" cy="304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1929" y="0"/>
                  <a:pt x="21600" y="4835"/>
                  <a:pt x="21600" y="10800"/>
                </a:cubicBezTo>
                <a:cubicBezTo>
                  <a:pt x="21600" y="16765"/>
                  <a:pt x="11929" y="21600"/>
                  <a:pt x="0" y="21600"/>
                </a:cubicBezTo>
                <a:lnTo>
                  <a:pt x="0" y="19440"/>
                </a:lnTo>
                <a:cubicBezTo>
                  <a:pt x="9543" y="19440"/>
                  <a:pt x="17280" y="15572"/>
                  <a:pt x="17280" y="10800"/>
                </a:cubicBezTo>
                <a:cubicBezTo>
                  <a:pt x="17280" y="6028"/>
                  <a:pt x="9543" y="2160"/>
                  <a:pt x="0" y="2160"/>
                </a:cubicBezTo>
                <a:cubicBezTo>
                  <a:pt x="0" y="2160"/>
                  <a:pt x="0" y="0"/>
                  <a:pt x="0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0" name="Shape"/>
          <p:cNvSpPr/>
          <p:nvPr/>
        </p:nvSpPr>
        <p:spPr>
          <a:xfrm>
            <a:off x="13538199" y="6858000"/>
            <a:ext cx="1524015" cy="19949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72" h="21600" extrusionOk="0">
                <a:moveTo>
                  <a:pt x="20572" y="21600"/>
                </a:moveTo>
                <a:cubicBezTo>
                  <a:pt x="13987" y="21600"/>
                  <a:pt x="7800" y="19071"/>
                  <a:pt x="3929" y="14798"/>
                </a:cubicBezTo>
                <a:cubicBezTo>
                  <a:pt x="58" y="10525"/>
                  <a:pt x="-1028" y="5024"/>
                  <a:pt x="1007" y="0"/>
                </a:cubicBezTo>
                <a:lnTo>
                  <a:pt x="4920" y="1020"/>
                </a:lnTo>
                <a:cubicBezTo>
                  <a:pt x="3292" y="5039"/>
                  <a:pt x="4161" y="9440"/>
                  <a:pt x="7258" y="12858"/>
                </a:cubicBezTo>
                <a:cubicBezTo>
                  <a:pt x="10354" y="16277"/>
                  <a:pt x="15304" y="18300"/>
                  <a:pt x="20572" y="18300"/>
                </a:cubicBezTo>
                <a:cubicBezTo>
                  <a:pt x="20572" y="18300"/>
                  <a:pt x="20572" y="21600"/>
                  <a:pt x="20572" y="2160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1" name="Shape"/>
          <p:cNvSpPr/>
          <p:nvPr/>
        </p:nvSpPr>
        <p:spPr>
          <a:xfrm>
            <a:off x="13614399" y="5803900"/>
            <a:ext cx="1449416" cy="1147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9827"/>
                </a:moveTo>
                <a:cubicBezTo>
                  <a:pt x="3040" y="8004"/>
                  <a:pt x="11761" y="0"/>
                  <a:pt x="21600" y="0"/>
                </a:cubicBezTo>
                <a:lnTo>
                  <a:pt x="21600" y="5739"/>
                </a:lnTo>
                <a:cubicBezTo>
                  <a:pt x="13729" y="5739"/>
                  <a:pt x="6753" y="12142"/>
                  <a:pt x="4320" y="21600"/>
                </a:cubicBezTo>
                <a:cubicBezTo>
                  <a:pt x="4320" y="21600"/>
                  <a:pt x="0" y="19827"/>
                  <a:pt x="0" y="19827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2" name="Circle"/>
          <p:cNvSpPr/>
          <p:nvPr/>
        </p:nvSpPr>
        <p:spPr>
          <a:xfrm>
            <a:off x="13538200" y="9359900"/>
            <a:ext cx="3048000" cy="3048000"/>
          </a:xfrm>
          <a:prstGeom prst="ellipse">
            <a:avLst/>
          </a:prstGeom>
          <a:solidFill>
            <a:srgbClr val="FFEACD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3" name="Shape"/>
          <p:cNvSpPr/>
          <p:nvPr/>
        </p:nvSpPr>
        <p:spPr>
          <a:xfrm>
            <a:off x="15062199" y="9359899"/>
            <a:ext cx="1524001" cy="304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1929" y="0"/>
                  <a:pt x="21600" y="4835"/>
                  <a:pt x="21600" y="10800"/>
                </a:cubicBezTo>
                <a:cubicBezTo>
                  <a:pt x="21600" y="16765"/>
                  <a:pt x="11929" y="21600"/>
                  <a:pt x="0" y="21600"/>
                </a:cubicBezTo>
                <a:lnTo>
                  <a:pt x="0" y="19440"/>
                </a:lnTo>
                <a:cubicBezTo>
                  <a:pt x="9543" y="19440"/>
                  <a:pt x="17280" y="15572"/>
                  <a:pt x="17280" y="10800"/>
                </a:cubicBezTo>
                <a:cubicBezTo>
                  <a:pt x="17280" y="6028"/>
                  <a:pt x="9543" y="2160"/>
                  <a:pt x="0" y="2160"/>
                </a:cubicBezTo>
                <a:cubicBezTo>
                  <a:pt x="0" y="2160"/>
                  <a:pt x="0" y="0"/>
                  <a:pt x="0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4" name="Shape"/>
          <p:cNvSpPr/>
          <p:nvPr/>
        </p:nvSpPr>
        <p:spPr>
          <a:xfrm>
            <a:off x="13538200" y="9651999"/>
            <a:ext cx="1524164" cy="2756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910" h="21600" extrusionOk="0">
                <a:moveTo>
                  <a:pt x="19910" y="21600"/>
                </a:moveTo>
                <a:cubicBezTo>
                  <a:pt x="11285" y="21600"/>
                  <a:pt x="3641" y="18269"/>
                  <a:pt x="975" y="13349"/>
                </a:cubicBezTo>
                <a:cubicBezTo>
                  <a:pt x="-1690" y="8430"/>
                  <a:pt x="1230" y="3040"/>
                  <a:pt x="8208" y="0"/>
                </a:cubicBezTo>
                <a:lnTo>
                  <a:pt x="10548" y="1932"/>
                </a:lnTo>
                <a:cubicBezTo>
                  <a:pt x="4966" y="4364"/>
                  <a:pt x="2631" y="8676"/>
                  <a:pt x="4763" y="12612"/>
                </a:cubicBezTo>
                <a:cubicBezTo>
                  <a:pt x="6895" y="16547"/>
                  <a:pt x="13010" y="19212"/>
                  <a:pt x="19910" y="19212"/>
                </a:cubicBezTo>
                <a:cubicBezTo>
                  <a:pt x="19910" y="19212"/>
                  <a:pt x="19910" y="21600"/>
                  <a:pt x="19910" y="2160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5" name="Shape"/>
          <p:cNvSpPr/>
          <p:nvPr/>
        </p:nvSpPr>
        <p:spPr>
          <a:xfrm>
            <a:off x="14160499" y="9359900"/>
            <a:ext cx="895785" cy="537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693"/>
                </a:moveTo>
                <a:cubicBezTo>
                  <a:pt x="6278" y="4093"/>
                  <a:pt x="13840" y="0"/>
                  <a:pt x="21600" y="0"/>
                </a:cubicBezTo>
                <a:lnTo>
                  <a:pt x="21600" y="12245"/>
                </a:lnTo>
                <a:cubicBezTo>
                  <a:pt x="15392" y="12245"/>
                  <a:pt x="9342" y="15520"/>
                  <a:pt x="4320" y="21600"/>
                </a:cubicBezTo>
                <a:cubicBezTo>
                  <a:pt x="4320" y="21600"/>
                  <a:pt x="0" y="11693"/>
                  <a:pt x="0" y="11693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6" name="Shape"/>
          <p:cNvSpPr/>
          <p:nvPr/>
        </p:nvSpPr>
        <p:spPr>
          <a:xfrm>
            <a:off x="127000" y="6375400"/>
            <a:ext cx="9436100" cy="7213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686" y="0"/>
                </a:moveTo>
                <a:cubicBezTo>
                  <a:pt x="4282" y="0"/>
                  <a:pt x="2011" y="744"/>
                  <a:pt x="0" y="2066"/>
                </a:cubicBezTo>
                <a:lnTo>
                  <a:pt x="0" y="21600"/>
                </a:lnTo>
                <a:lnTo>
                  <a:pt x="21515" y="21600"/>
                </a:lnTo>
                <a:cubicBezTo>
                  <a:pt x="21571" y="20913"/>
                  <a:pt x="21600" y="20215"/>
                  <a:pt x="21600" y="19508"/>
                </a:cubicBezTo>
                <a:cubicBezTo>
                  <a:pt x="21600" y="8734"/>
                  <a:pt x="14923" y="0"/>
                  <a:pt x="6686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7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4F3A7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8" name="Shape"/>
          <p:cNvSpPr/>
          <p:nvPr/>
        </p:nvSpPr>
        <p:spPr>
          <a:xfrm>
            <a:off x="12700" y="4216400"/>
            <a:ext cx="11709401" cy="9486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388" y="0"/>
                </a:moveTo>
                <a:cubicBezTo>
                  <a:pt x="3499" y="0"/>
                  <a:pt x="1686" y="399"/>
                  <a:pt x="0" y="1132"/>
                </a:cubicBezTo>
                <a:lnTo>
                  <a:pt x="0" y="21600"/>
                </a:lnTo>
                <a:lnTo>
                  <a:pt x="21549" y="21600"/>
                </a:lnTo>
                <a:cubicBezTo>
                  <a:pt x="21583" y="21075"/>
                  <a:pt x="21600" y="20545"/>
                  <a:pt x="21600" y="20010"/>
                </a:cubicBezTo>
                <a:cubicBezTo>
                  <a:pt x="21600" y="8959"/>
                  <a:pt x="14342" y="0"/>
                  <a:pt x="5388" y="0"/>
                </a:cubicBezTo>
                <a:close/>
              </a:path>
            </a:pathLst>
          </a:cu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19" name="Shape"/>
          <p:cNvSpPr/>
          <p:nvPr/>
        </p:nvSpPr>
        <p:spPr>
          <a:xfrm>
            <a:off x="-1" y="-1"/>
            <a:ext cx="8128001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0" name="Shape"/>
          <p:cNvSpPr/>
          <p:nvPr/>
        </p:nvSpPr>
        <p:spPr>
          <a:xfrm>
            <a:off x="0" y="0"/>
            <a:ext cx="5981701" cy="53403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7896"/>
                </a:moveTo>
                <a:cubicBezTo>
                  <a:pt x="2293" y="20199"/>
                  <a:pt x="5323" y="21600"/>
                  <a:pt x="8645" y="21600"/>
                </a:cubicBezTo>
                <a:cubicBezTo>
                  <a:pt x="15800" y="21600"/>
                  <a:pt x="21600" y="15103"/>
                  <a:pt x="21600" y="7089"/>
                </a:cubicBezTo>
                <a:cubicBezTo>
                  <a:pt x="21600" y="4514"/>
                  <a:pt x="21001" y="2096"/>
                  <a:pt x="19951" y="0"/>
                </a:cubicBezTo>
                <a:lnTo>
                  <a:pt x="0" y="0"/>
                </a:lnTo>
                <a:cubicBezTo>
                  <a:pt x="0" y="0"/>
                  <a:pt x="0" y="17896"/>
                  <a:pt x="0" y="17896"/>
                </a:cubicBezTo>
                <a:close/>
              </a:path>
            </a:pathLst>
          </a:custGeom>
          <a:solidFill>
            <a:srgbClr val="545D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1" name="Circle"/>
          <p:cNvSpPr/>
          <p:nvPr/>
        </p:nvSpPr>
        <p:spPr>
          <a:xfrm>
            <a:off x="13538200" y="1866900"/>
            <a:ext cx="3048000" cy="3048000"/>
          </a:xfrm>
          <a:prstGeom prst="ellipse">
            <a:avLst/>
          </a:prstGeom>
          <a:solidFill>
            <a:srgbClr val="FFEACD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2" name="Shape"/>
          <p:cNvSpPr/>
          <p:nvPr/>
        </p:nvSpPr>
        <p:spPr>
          <a:xfrm>
            <a:off x="14160500" y="1866899"/>
            <a:ext cx="2419803" cy="30478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04" h="20934" extrusionOk="0">
                <a:moveTo>
                  <a:pt x="7590" y="0"/>
                </a:moveTo>
                <a:cubicBezTo>
                  <a:pt x="13184" y="0"/>
                  <a:pt x="18143" y="2920"/>
                  <a:pt x="19871" y="7232"/>
                </a:cubicBezTo>
                <a:cubicBezTo>
                  <a:pt x="21600" y="11545"/>
                  <a:pt x="19706" y="16269"/>
                  <a:pt x="15180" y="18935"/>
                </a:cubicBezTo>
                <a:cubicBezTo>
                  <a:pt x="10654" y="21600"/>
                  <a:pt x="4526" y="21600"/>
                  <a:pt x="0" y="18935"/>
                </a:cubicBezTo>
                <a:lnTo>
                  <a:pt x="1518" y="17241"/>
                </a:lnTo>
                <a:cubicBezTo>
                  <a:pt x="5139" y="19373"/>
                  <a:pt x="10042" y="19373"/>
                  <a:pt x="13662" y="17241"/>
                </a:cubicBezTo>
                <a:cubicBezTo>
                  <a:pt x="17283" y="15109"/>
                  <a:pt x="18798" y="11329"/>
                  <a:pt x="17415" y="7879"/>
                </a:cubicBezTo>
                <a:cubicBezTo>
                  <a:pt x="16032" y="4429"/>
                  <a:pt x="12066" y="2093"/>
                  <a:pt x="7590" y="2093"/>
                </a:cubicBezTo>
                <a:cubicBezTo>
                  <a:pt x="7590" y="2093"/>
                  <a:pt x="7590" y="0"/>
                  <a:pt x="7590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3" name="Shape"/>
          <p:cNvSpPr/>
          <p:nvPr/>
        </p:nvSpPr>
        <p:spPr>
          <a:xfrm>
            <a:off x="13538199" y="2159000"/>
            <a:ext cx="807342" cy="2465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807" y="21600"/>
                </a:moveTo>
                <a:cubicBezTo>
                  <a:pt x="6248" y="19088"/>
                  <a:pt x="0" y="15073"/>
                  <a:pt x="0" y="10800"/>
                </a:cubicBezTo>
                <a:cubicBezTo>
                  <a:pt x="0" y="6527"/>
                  <a:pt x="6248" y="2512"/>
                  <a:pt x="16807" y="0"/>
                </a:cubicBezTo>
                <a:lnTo>
                  <a:pt x="21600" y="2160"/>
                </a:lnTo>
                <a:cubicBezTo>
                  <a:pt x="13153" y="4170"/>
                  <a:pt x="8155" y="7381"/>
                  <a:pt x="8155" y="10800"/>
                </a:cubicBezTo>
                <a:cubicBezTo>
                  <a:pt x="8155" y="14219"/>
                  <a:pt x="13153" y="17431"/>
                  <a:pt x="21600" y="19440"/>
                </a:cubicBezTo>
                <a:cubicBezTo>
                  <a:pt x="21600" y="19440"/>
                  <a:pt x="16807" y="21600"/>
                  <a:pt x="16807" y="2160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4" name="Shape"/>
          <p:cNvSpPr/>
          <p:nvPr/>
        </p:nvSpPr>
        <p:spPr>
          <a:xfrm>
            <a:off x="14160500" y="1866900"/>
            <a:ext cx="895731" cy="5376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693"/>
                </a:moveTo>
                <a:cubicBezTo>
                  <a:pt x="6278" y="4093"/>
                  <a:pt x="13840" y="0"/>
                  <a:pt x="21600" y="0"/>
                </a:cubicBezTo>
                <a:lnTo>
                  <a:pt x="21600" y="12245"/>
                </a:lnTo>
                <a:cubicBezTo>
                  <a:pt x="15392" y="12246"/>
                  <a:pt x="9342" y="15520"/>
                  <a:pt x="4320" y="21600"/>
                </a:cubicBezTo>
                <a:cubicBezTo>
                  <a:pt x="4320" y="21600"/>
                  <a:pt x="0" y="11693"/>
                  <a:pt x="0" y="11693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5" name="Circle"/>
          <p:cNvSpPr/>
          <p:nvPr/>
        </p:nvSpPr>
        <p:spPr>
          <a:xfrm>
            <a:off x="13538200" y="5803900"/>
            <a:ext cx="3048000" cy="3048000"/>
          </a:xfrm>
          <a:prstGeom prst="ellipse">
            <a:avLst/>
          </a:prstGeom>
          <a:solidFill>
            <a:srgbClr val="FFEACD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6" name="Shape"/>
          <p:cNvSpPr/>
          <p:nvPr/>
        </p:nvSpPr>
        <p:spPr>
          <a:xfrm>
            <a:off x="15062199" y="5803899"/>
            <a:ext cx="1524001" cy="304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1929" y="0"/>
                  <a:pt x="21600" y="4835"/>
                  <a:pt x="21600" y="10800"/>
                </a:cubicBezTo>
                <a:cubicBezTo>
                  <a:pt x="21600" y="16765"/>
                  <a:pt x="11929" y="21600"/>
                  <a:pt x="0" y="21600"/>
                </a:cubicBezTo>
                <a:lnTo>
                  <a:pt x="0" y="19440"/>
                </a:lnTo>
                <a:cubicBezTo>
                  <a:pt x="9543" y="19440"/>
                  <a:pt x="17280" y="15572"/>
                  <a:pt x="17280" y="10800"/>
                </a:cubicBezTo>
                <a:cubicBezTo>
                  <a:pt x="17280" y="6028"/>
                  <a:pt x="9543" y="2160"/>
                  <a:pt x="0" y="2160"/>
                </a:cubicBezTo>
                <a:cubicBezTo>
                  <a:pt x="0" y="2160"/>
                  <a:pt x="0" y="0"/>
                  <a:pt x="0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7" name="Shape"/>
          <p:cNvSpPr/>
          <p:nvPr/>
        </p:nvSpPr>
        <p:spPr>
          <a:xfrm>
            <a:off x="13538199" y="6858000"/>
            <a:ext cx="1524015" cy="19949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72" h="21600" extrusionOk="0">
                <a:moveTo>
                  <a:pt x="20572" y="21600"/>
                </a:moveTo>
                <a:cubicBezTo>
                  <a:pt x="13987" y="21600"/>
                  <a:pt x="7800" y="19071"/>
                  <a:pt x="3929" y="14798"/>
                </a:cubicBezTo>
                <a:cubicBezTo>
                  <a:pt x="58" y="10525"/>
                  <a:pt x="-1028" y="5024"/>
                  <a:pt x="1007" y="0"/>
                </a:cubicBezTo>
                <a:lnTo>
                  <a:pt x="4920" y="1020"/>
                </a:lnTo>
                <a:cubicBezTo>
                  <a:pt x="3292" y="5039"/>
                  <a:pt x="4161" y="9440"/>
                  <a:pt x="7258" y="12858"/>
                </a:cubicBezTo>
                <a:cubicBezTo>
                  <a:pt x="10354" y="16277"/>
                  <a:pt x="15304" y="18300"/>
                  <a:pt x="20572" y="18300"/>
                </a:cubicBezTo>
                <a:cubicBezTo>
                  <a:pt x="20572" y="18300"/>
                  <a:pt x="20572" y="21600"/>
                  <a:pt x="20572" y="2160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8" name="Shape"/>
          <p:cNvSpPr/>
          <p:nvPr/>
        </p:nvSpPr>
        <p:spPr>
          <a:xfrm>
            <a:off x="13614399" y="5803900"/>
            <a:ext cx="1449416" cy="1147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9827"/>
                </a:moveTo>
                <a:cubicBezTo>
                  <a:pt x="3040" y="8004"/>
                  <a:pt x="11761" y="0"/>
                  <a:pt x="21600" y="0"/>
                </a:cubicBezTo>
                <a:lnTo>
                  <a:pt x="21600" y="5739"/>
                </a:lnTo>
                <a:cubicBezTo>
                  <a:pt x="13729" y="5739"/>
                  <a:pt x="6753" y="12142"/>
                  <a:pt x="4320" y="21600"/>
                </a:cubicBezTo>
                <a:cubicBezTo>
                  <a:pt x="4320" y="21600"/>
                  <a:pt x="0" y="19827"/>
                  <a:pt x="0" y="19827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29" name="Circle"/>
          <p:cNvSpPr/>
          <p:nvPr/>
        </p:nvSpPr>
        <p:spPr>
          <a:xfrm>
            <a:off x="13538200" y="9359900"/>
            <a:ext cx="3048000" cy="3048000"/>
          </a:xfrm>
          <a:prstGeom prst="ellipse">
            <a:avLst/>
          </a:prstGeom>
          <a:solidFill>
            <a:srgbClr val="FFEACD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30" name="Shape"/>
          <p:cNvSpPr/>
          <p:nvPr/>
        </p:nvSpPr>
        <p:spPr>
          <a:xfrm>
            <a:off x="15062199" y="9359899"/>
            <a:ext cx="1524001" cy="304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1929" y="0"/>
                  <a:pt x="21600" y="4835"/>
                  <a:pt x="21600" y="10800"/>
                </a:cubicBezTo>
                <a:cubicBezTo>
                  <a:pt x="21600" y="16765"/>
                  <a:pt x="11929" y="21600"/>
                  <a:pt x="0" y="21600"/>
                </a:cubicBezTo>
                <a:lnTo>
                  <a:pt x="0" y="19440"/>
                </a:lnTo>
                <a:cubicBezTo>
                  <a:pt x="9543" y="19440"/>
                  <a:pt x="17280" y="15572"/>
                  <a:pt x="17280" y="10800"/>
                </a:cubicBezTo>
                <a:cubicBezTo>
                  <a:pt x="17280" y="6028"/>
                  <a:pt x="9543" y="2160"/>
                  <a:pt x="0" y="2160"/>
                </a:cubicBezTo>
                <a:cubicBezTo>
                  <a:pt x="0" y="2160"/>
                  <a:pt x="0" y="0"/>
                  <a:pt x="0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31" name="Shape"/>
          <p:cNvSpPr/>
          <p:nvPr/>
        </p:nvSpPr>
        <p:spPr>
          <a:xfrm>
            <a:off x="13538200" y="9651999"/>
            <a:ext cx="1524164" cy="2756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910" h="21600" extrusionOk="0">
                <a:moveTo>
                  <a:pt x="19910" y="21600"/>
                </a:moveTo>
                <a:cubicBezTo>
                  <a:pt x="11285" y="21600"/>
                  <a:pt x="3641" y="18269"/>
                  <a:pt x="975" y="13349"/>
                </a:cubicBezTo>
                <a:cubicBezTo>
                  <a:pt x="-1690" y="8430"/>
                  <a:pt x="1230" y="3040"/>
                  <a:pt x="8208" y="0"/>
                </a:cubicBezTo>
                <a:lnTo>
                  <a:pt x="10548" y="1932"/>
                </a:lnTo>
                <a:cubicBezTo>
                  <a:pt x="4966" y="4364"/>
                  <a:pt x="2631" y="8676"/>
                  <a:pt x="4763" y="12612"/>
                </a:cubicBezTo>
                <a:cubicBezTo>
                  <a:pt x="6895" y="16547"/>
                  <a:pt x="13010" y="19212"/>
                  <a:pt x="19910" y="19212"/>
                </a:cubicBezTo>
                <a:cubicBezTo>
                  <a:pt x="19910" y="19212"/>
                  <a:pt x="19910" y="21600"/>
                  <a:pt x="19910" y="2160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432" name="Shape"/>
          <p:cNvSpPr/>
          <p:nvPr/>
        </p:nvSpPr>
        <p:spPr>
          <a:xfrm>
            <a:off x="14160499" y="9359900"/>
            <a:ext cx="895785" cy="537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1693"/>
                </a:moveTo>
                <a:cubicBezTo>
                  <a:pt x="6278" y="4093"/>
                  <a:pt x="13840" y="0"/>
                  <a:pt x="21600" y="0"/>
                </a:cubicBezTo>
                <a:lnTo>
                  <a:pt x="21600" y="12245"/>
                </a:lnTo>
                <a:cubicBezTo>
                  <a:pt x="15392" y="12245"/>
                  <a:pt x="9342" y="15520"/>
                  <a:pt x="4320" y="21600"/>
                </a:cubicBezTo>
                <a:cubicBezTo>
                  <a:pt x="4320" y="21600"/>
                  <a:pt x="0" y="11693"/>
                  <a:pt x="0" y="11693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pic>
        <p:nvPicPr>
          <p:cNvPr id="433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t="47407" r="61302"/>
          <a:stretch>
            <a:fillRect/>
          </a:stretch>
        </p:blipFill>
        <p:spPr>
          <a:xfrm>
            <a:off x="0" y="6502400"/>
            <a:ext cx="9436100" cy="7213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686" y="0"/>
                </a:moveTo>
                <a:cubicBezTo>
                  <a:pt x="4282" y="0"/>
                  <a:pt x="2011" y="745"/>
                  <a:pt x="0" y="2067"/>
                </a:cubicBezTo>
                <a:lnTo>
                  <a:pt x="0" y="21600"/>
                </a:lnTo>
                <a:lnTo>
                  <a:pt x="21515" y="21600"/>
                </a:lnTo>
                <a:cubicBezTo>
                  <a:pt x="21571" y="20913"/>
                  <a:pt x="21600" y="20215"/>
                  <a:pt x="21600" y="19508"/>
                </a:cubicBezTo>
                <a:cubicBezTo>
                  <a:pt x="21600" y="8734"/>
                  <a:pt x="14923" y="0"/>
                  <a:pt x="6686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434" name="Lorem ipsum"/>
          <p:cNvSpPr/>
          <p:nvPr/>
        </p:nvSpPr>
        <p:spPr>
          <a:xfrm>
            <a:off x="17564100" y="2478682"/>
            <a:ext cx="3810000" cy="6117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sz="4400" dirty="0" smtClean="0">
                <a:cs typeface="B Nazanin" panose="00000400000000000000" pitchFamily="2" charset="-78"/>
              </a:rPr>
              <a:t>توضیحات....</a:t>
            </a:r>
            <a:endParaRPr sz="4400" dirty="0">
              <a:cs typeface="B Nazanin" panose="00000400000000000000" pitchFamily="2" charset="-78"/>
            </a:endParaRPr>
          </a:p>
        </p:txBody>
      </p:sp>
      <p:sp>
        <p:nvSpPr>
          <p:cNvPr id="435" name="Lorem ipsum dolor sit amet,  consetetur sadipscing elitr."/>
          <p:cNvSpPr/>
          <p:nvPr/>
        </p:nvSpPr>
        <p:spPr>
          <a:xfrm>
            <a:off x="17564100" y="3225657"/>
            <a:ext cx="3810000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2800"/>
              </a:lnSpc>
              <a:tabLst>
                <a:tab pos="1066800" algn="l"/>
              </a:tabLst>
              <a:defRPr sz="24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endParaRPr dirty="0"/>
          </a:p>
        </p:txBody>
      </p:sp>
      <p:sp>
        <p:nvSpPr>
          <p:cNvPr id="436" name="60%"/>
          <p:cNvSpPr/>
          <p:nvPr/>
        </p:nvSpPr>
        <p:spPr>
          <a:xfrm>
            <a:off x="14478000" y="2977301"/>
            <a:ext cx="1133324" cy="8867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lnSpc>
                <a:spcPts val="6300"/>
              </a:lnSpc>
              <a:tabLst>
                <a:tab pos="1066800" algn="l"/>
              </a:tabLst>
              <a:defRPr sz="5300">
                <a:solidFill>
                  <a:srgbClr val="4F3A77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a-IR" dirty="0" smtClean="0">
                <a:cs typeface="B Titr" panose="00000700000000000000" pitchFamily="2" charset="-78"/>
              </a:rPr>
              <a:t>مبلغ</a:t>
            </a:r>
            <a:endParaRPr dirty="0">
              <a:cs typeface="B Titr" panose="00000700000000000000" pitchFamily="2" charset="-78"/>
            </a:endParaRPr>
          </a:p>
        </p:txBody>
      </p:sp>
      <p:sp>
        <p:nvSpPr>
          <p:cNvPr id="437" name="Lorem ipsum"/>
          <p:cNvSpPr/>
          <p:nvPr/>
        </p:nvSpPr>
        <p:spPr>
          <a:xfrm>
            <a:off x="17564100" y="6428382"/>
            <a:ext cx="3810000" cy="6117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sz="4400" dirty="0" smtClean="0">
                <a:cs typeface="B Nazanin" panose="00000400000000000000" pitchFamily="2" charset="-78"/>
              </a:rPr>
              <a:t>ت</a:t>
            </a:r>
            <a:r>
              <a:rPr lang="fa-IR" sz="4400" dirty="0">
                <a:cs typeface="B Nazanin" panose="00000400000000000000" pitchFamily="2" charset="-78"/>
              </a:rPr>
              <a:t>وضیحات </a:t>
            </a:r>
            <a:r>
              <a:rPr lang="fa-IR" sz="4400" dirty="0" smtClean="0">
                <a:cs typeface="B Nazanin" panose="00000400000000000000" pitchFamily="2" charset="-78"/>
              </a:rPr>
              <a:t>...</a:t>
            </a:r>
            <a:endParaRPr sz="4400" dirty="0">
              <a:cs typeface="B Nazanin" panose="00000400000000000000" pitchFamily="2" charset="-78"/>
            </a:endParaRPr>
          </a:p>
        </p:txBody>
      </p:sp>
      <p:sp>
        <p:nvSpPr>
          <p:cNvPr id="439" name="50%"/>
          <p:cNvSpPr/>
          <p:nvPr/>
        </p:nvSpPr>
        <p:spPr>
          <a:xfrm>
            <a:off x="14249400" y="6477000"/>
            <a:ext cx="1771319" cy="16671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lnSpc>
                <a:spcPts val="6400"/>
              </a:lnSpc>
              <a:tabLst>
                <a:tab pos="1066800" algn="l"/>
              </a:tabLst>
              <a:defRPr sz="5400">
                <a:solidFill>
                  <a:srgbClr val="4F3A77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fa-IR" sz="4000" dirty="0" smtClean="0">
                <a:cs typeface="B Titr" panose="00000700000000000000" pitchFamily="2" charset="-78"/>
              </a:rPr>
              <a:t>سهم قابل</a:t>
            </a:r>
            <a:endParaRPr lang="en-US" sz="4000" dirty="0" smtClean="0">
              <a:cs typeface="B Titr" panose="00000700000000000000" pitchFamily="2" charset="-78"/>
            </a:endParaRPr>
          </a:p>
          <a:p>
            <a:r>
              <a:rPr lang="fa-IR" sz="4000" dirty="0" smtClean="0">
                <a:cs typeface="B Titr" panose="00000700000000000000" pitchFamily="2" charset="-78"/>
              </a:rPr>
              <a:t> واگذاری</a:t>
            </a:r>
            <a:endParaRPr sz="4000" dirty="0">
              <a:cs typeface="B Titr" panose="00000700000000000000" pitchFamily="2" charset="-78"/>
            </a:endParaRPr>
          </a:p>
        </p:txBody>
      </p:sp>
      <p:sp>
        <p:nvSpPr>
          <p:cNvPr id="440" name="Lorem ipsum"/>
          <p:cNvSpPr/>
          <p:nvPr/>
        </p:nvSpPr>
        <p:spPr>
          <a:xfrm>
            <a:off x="17564100" y="9984382"/>
            <a:ext cx="3810000" cy="6117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r>
              <a:rPr lang="fa-IR" sz="4400" dirty="0" smtClean="0">
                <a:cs typeface="B Nazanin" panose="00000400000000000000" pitchFamily="2" charset="-78"/>
              </a:rPr>
              <a:t>توضیحات ...</a:t>
            </a:r>
            <a:endParaRPr sz="4400" dirty="0">
              <a:cs typeface="B Nazanin" panose="00000400000000000000" pitchFamily="2" charset="-78"/>
            </a:endParaRPr>
          </a:p>
        </p:txBody>
      </p:sp>
      <p:sp>
        <p:nvSpPr>
          <p:cNvPr id="442" name="50%"/>
          <p:cNvSpPr/>
          <p:nvPr/>
        </p:nvSpPr>
        <p:spPr>
          <a:xfrm>
            <a:off x="14217743" y="10079951"/>
            <a:ext cx="1631857" cy="1682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lnSpc>
                <a:spcPts val="6400"/>
              </a:lnSpc>
              <a:tabLst>
                <a:tab pos="1066800" algn="l"/>
              </a:tabLst>
              <a:defRPr sz="5400">
                <a:solidFill>
                  <a:srgbClr val="4F3A77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fa-IR" sz="4400" dirty="0" smtClean="0">
                <a:cs typeface="B Titr" panose="00000700000000000000" pitchFamily="2" charset="-78"/>
              </a:rPr>
              <a:t>قابل</a:t>
            </a:r>
            <a:endParaRPr lang="en-US" sz="4400" dirty="0" smtClean="0">
              <a:cs typeface="B Titr" panose="00000700000000000000" pitchFamily="2" charset="-78"/>
            </a:endParaRPr>
          </a:p>
          <a:p>
            <a:pPr algn="ctr"/>
            <a:r>
              <a:rPr lang="fa-IR" sz="4400" dirty="0" smtClean="0">
                <a:cs typeface="B Titr" panose="00000700000000000000" pitchFamily="2" charset="-78"/>
              </a:rPr>
              <a:t> مذاکره</a:t>
            </a:r>
            <a:endParaRPr sz="4400" dirty="0">
              <a:cs typeface="B Titr" panose="00000700000000000000" pitchFamily="2" charset="-78"/>
            </a:endParaRPr>
          </a:p>
        </p:txBody>
      </p:sp>
      <p:sp>
        <p:nvSpPr>
          <p:cNvPr id="443" name="Lorem Ipsum Dolor Sit Amet"/>
          <p:cNvSpPr/>
          <p:nvPr/>
        </p:nvSpPr>
        <p:spPr>
          <a:xfrm>
            <a:off x="577850" y="1202828"/>
            <a:ext cx="8534400" cy="31886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11500"/>
              </a:lnSpc>
              <a:tabLst>
                <a:tab pos="1066800" algn="l"/>
              </a:tabLst>
              <a:defRPr sz="9600">
                <a:solidFill>
                  <a:srgbClr val="FFFFFF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/>
            <a:r>
              <a:rPr lang="fa-IR" sz="13800" dirty="0" smtClean="0">
                <a:cs typeface="B Titr" panose="00000700000000000000" pitchFamily="2" charset="-78"/>
              </a:rPr>
              <a:t>سرمایه درخواستی</a:t>
            </a:r>
            <a:endParaRPr sz="138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01835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16" name="Shape"/>
          <p:cNvSpPr/>
          <p:nvPr/>
        </p:nvSpPr>
        <p:spPr>
          <a:xfrm>
            <a:off x="0" y="-1"/>
            <a:ext cx="7620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17" name="Shape"/>
          <p:cNvSpPr/>
          <p:nvPr/>
        </p:nvSpPr>
        <p:spPr>
          <a:xfrm>
            <a:off x="0" y="9144000"/>
            <a:ext cx="7620000" cy="4572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18" name="Shape"/>
          <p:cNvSpPr/>
          <p:nvPr/>
        </p:nvSpPr>
        <p:spPr>
          <a:xfrm>
            <a:off x="16764000" y="-1"/>
            <a:ext cx="7620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19" name="Shape"/>
          <p:cNvSpPr/>
          <p:nvPr/>
        </p:nvSpPr>
        <p:spPr>
          <a:xfrm>
            <a:off x="12191999" y="127000"/>
            <a:ext cx="11506201" cy="7747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559"/>
                </a:moveTo>
                <a:cubicBezTo>
                  <a:pt x="0" y="14418"/>
                  <a:pt x="4835" y="21600"/>
                  <a:pt x="10800" y="21600"/>
                </a:cubicBezTo>
                <a:cubicBezTo>
                  <a:pt x="16765" y="21600"/>
                  <a:pt x="21600" y="14418"/>
                  <a:pt x="21600" y="5559"/>
                </a:cubicBezTo>
                <a:cubicBezTo>
                  <a:pt x="21600" y="3605"/>
                  <a:pt x="21365" y="1732"/>
                  <a:pt x="20934" y="0"/>
                </a:cubicBezTo>
                <a:lnTo>
                  <a:pt x="666" y="0"/>
                </a:lnTo>
                <a:cubicBezTo>
                  <a:pt x="235" y="1732"/>
                  <a:pt x="0" y="3605"/>
                  <a:pt x="0" y="5559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0" name="Shape"/>
          <p:cNvSpPr/>
          <p:nvPr/>
        </p:nvSpPr>
        <p:spPr>
          <a:xfrm>
            <a:off x="18503900" y="6680199"/>
            <a:ext cx="5753100" cy="690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9671" y="0"/>
                  <a:pt x="0" y="8053"/>
                  <a:pt x="0" y="17987"/>
                </a:cubicBezTo>
                <a:cubicBezTo>
                  <a:pt x="0" y="19224"/>
                  <a:pt x="150" y="20433"/>
                  <a:pt x="436" y="21600"/>
                </a:cubicBezTo>
                <a:lnTo>
                  <a:pt x="21600" y="21600"/>
                </a:lnTo>
                <a:cubicBezTo>
                  <a:pt x="21600" y="21600"/>
                  <a:pt x="21600" y="0"/>
                  <a:pt x="21600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1" name="Circle"/>
          <p:cNvSpPr/>
          <p:nvPr/>
        </p:nvSpPr>
        <p:spPr>
          <a:xfrm>
            <a:off x="8788400" y="1778000"/>
            <a:ext cx="1016000" cy="1016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2" name="Circle"/>
          <p:cNvSpPr/>
          <p:nvPr/>
        </p:nvSpPr>
        <p:spPr>
          <a:xfrm>
            <a:off x="8788400" y="3556000"/>
            <a:ext cx="1016000" cy="1016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3" name="Circle"/>
          <p:cNvSpPr/>
          <p:nvPr/>
        </p:nvSpPr>
        <p:spPr>
          <a:xfrm>
            <a:off x="8788400" y="5334000"/>
            <a:ext cx="1016000" cy="1016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4" name="Circle"/>
          <p:cNvSpPr/>
          <p:nvPr/>
        </p:nvSpPr>
        <p:spPr>
          <a:xfrm>
            <a:off x="8788400" y="7112000"/>
            <a:ext cx="1016000" cy="1016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5" name="Circle"/>
          <p:cNvSpPr/>
          <p:nvPr/>
        </p:nvSpPr>
        <p:spPr>
          <a:xfrm>
            <a:off x="8788400" y="8890000"/>
            <a:ext cx="1016000" cy="1016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6" name="Circle"/>
          <p:cNvSpPr/>
          <p:nvPr/>
        </p:nvSpPr>
        <p:spPr>
          <a:xfrm>
            <a:off x="8788400" y="10668000"/>
            <a:ext cx="1016000" cy="10160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7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4F3A7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8" name="Shape"/>
          <p:cNvSpPr/>
          <p:nvPr/>
        </p:nvSpPr>
        <p:spPr>
          <a:xfrm>
            <a:off x="0" y="-1"/>
            <a:ext cx="7620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545D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29" name="Shape"/>
          <p:cNvSpPr/>
          <p:nvPr/>
        </p:nvSpPr>
        <p:spPr>
          <a:xfrm>
            <a:off x="0" y="9144000"/>
            <a:ext cx="7620000" cy="4572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30" name="Shape"/>
          <p:cNvSpPr/>
          <p:nvPr/>
        </p:nvSpPr>
        <p:spPr>
          <a:xfrm>
            <a:off x="16764000" y="-1"/>
            <a:ext cx="7620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pic>
        <p:nvPicPr>
          <p:cNvPr id="331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l="76406" t="49629"/>
          <a:stretch>
            <a:fillRect/>
          </a:stretch>
        </p:blipFill>
        <p:spPr>
          <a:xfrm>
            <a:off x="18630900" y="6807200"/>
            <a:ext cx="5753100" cy="6908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9671" y="0"/>
                  <a:pt x="0" y="8053"/>
                  <a:pt x="0" y="17987"/>
                </a:cubicBezTo>
                <a:cubicBezTo>
                  <a:pt x="0" y="19224"/>
                  <a:pt x="151" y="20433"/>
                  <a:pt x="437" y="21600"/>
                </a:cubicBez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332" name="Circle"/>
          <p:cNvSpPr/>
          <p:nvPr/>
        </p:nvSpPr>
        <p:spPr>
          <a:xfrm>
            <a:off x="8788400" y="1778000"/>
            <a:ext cx="1016000" cy="1016000"/>
          </a:xfrm>
          <a:prstGeom prst="ellipse">
            <a:avLst/>
          </a:pr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33" name="Circle"/>
          <p:cNvSpPr/>
          <p:nvPr/>
        </p:nvSpPr>
        <p:spPr>
          <a:xfrm>
            <a:off x="8788400" y="3556000"/>
            <a:ext cx="1016000" cy="1016000"/>
          </a:xfrm>
          <a:prstGeom prst="ellipse">
            <a:avLst/>
          </a:pr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34" name="Circle"/>
          <p:cNvSpPr/>
          <p:nvPr/>
        </p:nvSpPr>
        <p:spPr>
          <a:xfrm>
            <a:off x="8788400" y="5334000"/>
            <a:ext cx="1016000" cy="1016000"/>
          </a:xfrm>
          <a:prstGeom prst="ellipse">
            <a:avLst/>
          </a:pr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338" name="Lorem ipsum dolor sit amet, consetetur sadipscing elitr, sed diam nonumy eirmod tempor invidunt ut labore et dolore magna aliquyam erat."/>
          <p:cNvSpPr/>
          <p:nvPr/>
        </p:nvSpPr>
        <p:spPr>
          <a:xfrm>
            <a:off x="1206500" y="9946028"/>
            <a:ext cx="5753100" cy="25145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ct val="120000"/>
              </a:lnSpc>
              <a:tabLst>
                <a:tab pos="1066800" algn="l"/>
              </a:tabLst>
              <a:defRPr>
                <a:solidFill>
                  <a:srgbClr val="4F3A77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ctr" rtl="1"/>
            <a:r>
              <a:rPr lang="fa-IR" sz="44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زمان شروع و پایان، هزینه‌های پیش بینی شده، درآمدهای قابل انتظار</a:t>
            </a:r>
            <a:endParaRPr sz="44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339" name="Lorem Ipsum Dolor Sit Amet"/>
          <p:cNvSpPr/>
          <p:nvPr/>
        </p:nvSpPr>
        <p:spPr>
          <a:xfrm>
            <a:off x="1206500" y="1492451"/>
            <a:ext cx="5292446" cy="2886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ct val="110000"/>
              </a:lnSpc>
              <a:tabLst>
                <a:tab pos="1066800" algn="l"/>
              </a:tabLst>
              <a:defRPr sz="9600">
                <a:solidFill>
                  <a:srgbClr val="FFC722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algn="ctr"/>
            <a:r>
              <a:rPr lang="fa-IR" sz="16600" dirty="0" smtClean="0">
                <a:solidFill>
                  <a:schemeClr val="bg1"/>
                </a:solidFill>
                <a:cs typeface="B Titr" panose="00000700000000000000" pitchFamily="2" charset="-78"/>
              </a:rPr>
              <a:t>برنامه</a:t>
            </a:r>
            <a:endParaRPr sz="166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340" name="Lorem ipsum"/>
          <p:cNvSpPr/>
          <p:nvPr/>
        </p:nvSpPr>
        <p:spPr>
          <a:xfrm>
            <a:off x="10553700" y="1576982"/>
            <a:ext cx="3810000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 rtl="1"/>
            <a:r>
              <a:rPr lang="fa-IR" sz="3600" b="1" dirty="0">
                <a:solidFill>
                  <a:srgbClr val="FFC000"/>
                </a:solidFill>
                <a:cs typeface="B Titr" panose="00000700000000000000" pitchFamily="2" charset="-78"/>
              </a:rPr>
              <a:t>زمان شروع و پایان</a:t>
            </a:r>
            <a:endParaRPr sz="3600" dirty="0">
              <a:solidFill>
                <a:srgbClr val="FFC000"/>
              </a:solidFill>
              <a:cs typeface="B Titr" panose="00000700000000000000" pitchFamily="2" charset="-78"/>
            </a:endParaRPr>
          </a:p>
        </p:txBody>
      </p:sp>
      <p:sp>
        <p:nvSpPr>
          <p:cNvPr id="341" name="Lorem ipsum dolor sit amet,  consetetur sadipscing elitr."/>
          <p:cNvSpPr/>
          <p:nvPr/>
        </p:nvSpPr>
        <p:spPr>
          <a:xfrm>
            <a:off x="10553700" y="2438400"/>
            <a:ext cx="3810000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2800"/>
              </a:lnSpc>
              <a:tabLst>
                <a:tab pos="1066800" algn="l"/>
              </a:tabLst>
              <a:defRPr sz="24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توضیحات....</a:t>
            </a:r>
            <a:endParaRPr sz="2800" b="1" dirty="0">
              <a:cs typeface="B Nazanin" panose="00000400000000000000" pitchFamily="2" charset="-78"/>
            </a:endParaRPr>
          </a:p>
        </p:txBody>
      </p:sp>
      <p:sp>
        <p:nvSpPr>
          <p:cNvPr id="342" name="Lorem ipsum"/>
          <p:cNvSpPr/>
          <p:nvPr/>
        </p:nvSpPr>
        <p:spPr>
          <a:xfrm>
            <a:off x="10553700" y="3354982"/>
            <a:ext cx="3810000" cy="106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 rtl="1"/>
            <a:r>
              <a:rPr lang="fa-IR" sz="3600" b="1" dirty="0">
                <a:solidFill>
                  <a:srgbClr val="FFC000"/>
                </a:solidFill>
                <a:cs typeface="B Titr" panose="00000700000000000000" pitchFamily="2" charset="-78"/>
              </a:rPr>
              <a:t>هزینه‌های پیش بینی شده</a:t>
            </a:r>
            <a:endParaRPr sz="3600" dirty="0">
              <a:solidFill>
                <a:srgbClr val="FFC000"/>
              </a:solidFill>
              <a:cs typeface="B Titr" panose="00000700000000000000" pitchFamily="2" charset="-78"/>
            </a:endParaRPr>
          </a:p>
        </p:txBody>
      </p:sp>
      <p:sp>
        <p:nvSpPr>
          <p:cNvPr id="343" name="Lorem ipsum dolor sit amet,  consetetur sadipscing elitr."/>
          <p:cNvSpPr/>
          <p:nvPr/>
        </p:nvSpPr>
        <p:spPr>
          <a:xfrm>
            <a:off x="10553700" y="4364583"/>
            <a:ext cx="3810000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2800"/>
              </a:lnSpc>
              <a:tabLst>
                <a:tab pos="1066800" algn="l"/>
              </a:tabLst>
              <a:defRPr sz="24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توضیحات....</a:t>
            </a:r>
            <a:endParaRPr sz="2800" b="1" dirty="0">
              <a:cs typeface="B Nazanin" panose="00000400000000000000" pitchFamily="2" charset="-78"/>
            </a:endParaRPr>
          </a:p>
        </p:txBody>
      </p:sp>
      <p:sp>
        <p:nvSpPr>
          <p:cNvPr id="344" name="Lorem ipsum"/>
          <p:cNvSpPr/>
          <p:nvPr/>
        </p:nvSpPr>
        <p:spPr>
          <a:xfrm>
            <a:off x="10553700" y="5132982"/>
            <a:ext cx="3810000" cy="580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3800"/>
              </a:lnSpc>
              <a:tabLst>
                <a:tab pos="1066800" algn="l"/>
              </a:tabLst>
              <a:defRPr>
                <a:solidFill>
                  <a:srgbClr val="FFA000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 rtl="1"/>
            <a:r>
              <a:rPr lang="fa-IR" sz="3600" b="1" dirty="0">
                <a:solidFill>
                  <a:srgbClr val="FFC000"/>
                </a:solidFill>
                <a:cs typeface="B Titr" panose="00000700000000000000" pitchFamily="2" charset="-78"/>
              </a:rPr>
              <a:t>درآمدهای قابل انتظار</a:t>
            </a:r>
            <a:endParaRPr sz="3600" dirty="0">
              <a:solidFill>
                <a:srgbClr val="FFC000"/>
              </a:solidFill>
              <a:cs typeface="B Titr" panose="00000700000000000000" pitchFamily="2" charset="-78"/>
            </a:endParaRPr>
          </a:p>
        </p:txBody>
      </p:sp>
      <p:sp>
        <p:nvSpPr>
          <p:cNvPr id="345" name="Lorem ipsum dolor sit amet,  consetetur sadipscing elitr."/>
          <p:cNvSpPr/>
          <p:nvPr/>
        </p:nvSpPr>
        <p:spPr>
          <a:xfrm>
            <a:off x="10534650" y="6040983"/>
            <a:ext cx="3810000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2800"/>
              </a:lnSpc>
              <a:tabLst>
                <a:tab pos="1066800" algn="l"/>
              </a:tabLst>
              <a:defRPr sz="2400">
                <a:solidFill>
                  <a:srgbClr val="FFFFFF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pPr algn="r" rtl="1"/>
            <a:r>
              <a:rPr lang="fa-IR" sz="2800" b="1" dirty="0" smtClean="0">
                <a:cs typeface="B Nazanin" panose="00000400000000000000" pitchFamily="2" charset="-78"/>
              </a:rPr>
              <a:t>توضیحات....</a:t>
            </a:r>
            <a:endParaRPr sz="2800" b="1" dirty="0">
              <a:cs typeface="B Nazanin" panose="00000400000000000000" pitchFamily="2" charset="-78"/>
            </a:endParaRPr>
          </a:p>
        </p:txBody>
      </p:sp>
      <p:pic>
        <p:nvPicPr>
          <p:cNvPr id="352" name="Image" descr="Image"/>
          <p:cNvPicPr>
            <a:picLocks noChangeAspect="1"/>
          </p:cNvPicPr>
          <p:nvPr/>
        </p:nvPicPr>
        <p:blipFill>
          <a:blip r:embed="rId3">
            <a:extLst/>
          </a:blip>
          <a:srcRect l="68750" r="2812" b="43518"/>
          <a:stretch>
            <a:fillRect/>
          </a:stretch>
        </p:blipFill>
        <p:spPr>
          <a:xfrm>
            <a:off x="16764000" y="0"/>
            <a:ext cx="6934200" cy="7747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0" y="77"/>
                  <a:pt x="0" y="10771"/>
                  <a:pt x="0" y="21259"/>
                </a:cubicBezTo>
                <a:cubicBezTo>
                  <a:pt x="1188" y="21481"/>
                  <a:pt x="2418" y="21600"/>
                  <a:pt x="3679" y="21600"/>
                </a:cubicBezTo>
                <a:cubicBezTo>
                  <a:pt x="13577" y="21600"/>
                  <a:pt x="21600" y="14418"/>
                  <a:pt x="21600" y="5559"/>
                </a:cubicBezTo>
                <a:cubicBezTo>
                  <a:pt x="21600" y="3605"/>
                  <a:pt x="21210" y="1732"/>
                  <a:pt x="20495" y="0"/>
                </a:cubicBez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624E8A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2" name="Shape"/>
          <p:cNvSpPr/>
          <p:nvPr/>
        </p:nvSpPr>
        <p:spPr>
          <a:xfrm>
            <a:off x="-1" y="-1"/>
            <a:ext cx="24384000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3" name="Shape"/>
          <p:cNvSpPr/>
          <p:nvPr/>
        </p:nvSpPr>
        <p:spPr>
          <a:xfrm>
            <a:off x="-1" y="-1"/>
            <a:ext cx="24384000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4" name="Shape"/>
          <p:cNvSpPr/>
          <p:nvPr/>
        </p:nvSpPr>
        <p:spPr>
          <a:xfrm>
            <a:off x="0" y="-1"/>
            <a:ext cx="15308940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  <a:lnTo>
                  <a:pt x="16730" y="21600"/>
                </a:lnTo>
                <a:cubicBezTo>
                  <a:pt x="19248" y="16154"/>
                  <a:pt x="21019" y="8586"/>
                  <a:pt x="21600" y="0"/>
                </a:cubicBezTo>
                <a:close/>
              </a:path>
            </a:pathLst>
          </a:custGeom>
          <a:solidFill>
            <a:srgbClr val="6779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5" name="Shape"/>
          <p:cNvSpPr/>
          <p:nvPr/>
        </p:nvSpPr>
        <p:spPr>
          <a:xfrm>
            <a:off x="15976600" y="-1"/>
            <a:ext cx="8408842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8" y="0"/>
                </a:moveTo>
                <a:cubicBezTo>
                  <a:pt x="7317" y="4273"/>
                  <a:pt x="2280" y="12072"/>
                  <a:pt x="0" y="21600"/>
                </a:cubicBezTo>
                <a:lnTo>
                  <a:pt x="21600" y="21600"/>
                </a:lnTo>
                <a:lnTo>
                  <a:pt x="21600" y="0"/>
                </a:lnTo>
                <a:cubicBezTo>
                  <a:pt x="21600" y="0"/>
                  <a:pt x="13808" y="0"/>
                  <a:pt x="13808" y="0"/>
                </a:cubicBezTo>
                <a:close/>
              </a:path>
            </a:pathLst>
          </a:custGeom>
          <a:solidFill>
            <a:srgbClr val="FFAF0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6" name="Circle"/>
          <p:cNvSpPr/>
          <p:nvPr/>
        </p:nvSpPr>
        <p:spPr>
          <a:xfrm>
            <a:off x="14998700" y="9499600"/>
            <a:ext cx="558800" cy="5588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7" name="Circle"/>
          <p:cNvSpPr/>
          <p:nvPr/>
        </p:nvSpPr>
        <p:spPr>
          <a:xfrm>
            <a:off x="14998700" y="10312400"/>
            <a:ext cx="558800" cy="5588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8" name="Circle"/>
          <p:cNvSpPr/>
          <p:nvPr/>
        </p:nvSpPr>
        <p:spPr>
          <a:xfrm>
            <a:off x="14998700" y="11125200"/>
            <a:ext cx="558800" cy="558800"/>
          </a:xfrm>
          <a:prstGeom prst="ellipse">
            <a:avLst/>
          </a:pr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19" name="Line"/>
          <p:cNvSpPr/>
          <p:nvPr/>
        </p:nvSpPr>
        <p:spPr>
          <a:xfrm>
            <a:off x="126999" y="126999"/>
            <a:ext cx="17455431" cy="1071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9397"/>
                </a:moveTo>
                <a:cubicBezTo>
                  <a:pt x="1930" y="20812"/>
                  <a:pt x="4071" y="21600"/>
                  <a:pt x="6325" y="21600"/>
                </a:cubicBezTo>
                <a:cubicBezTo>
                  <a:pt x="14111" y="21600"/>
                  <a:pt x="20549" y="12207"/>
                  <a:pt x="21600" y="0"/>
                </a:cubicBezTo>
              </a:path>
            </a:pathLst>
          </a:cu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20" name="Line"/>
          <p:cNvSpPr/>
          <p:nvPr/>
        </p:nvSpPr>
        <p:spPr>
          <a:xfrm>
            <a:off x="14922499" y="126999"/>
            <a:ext cx="2654403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11307" y="15524"/>
                  <a:pt x="18987" y="8116"/>
                  <a:pt x="21600" y="0"/>
                </a:cubicBezTo>
              </a:path>
            </a:pathLst>
          </a:custGeom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21" name="Line"/>
          <p:cNvSpPr/>
          <p:nvPr/>
        </p:nvSpPr>
        <p:spPr>
          <a:xfrm>
            <a:off x="13385800" y="368299"/>
            <a:ext cx="4011067" cy="12983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8361" y="3583"/>
                  <a:pt x="0" y="8845"/>
                  <a:pt x="0" y="14710"/>
                </a:cubicBezTo>
                <a:cubicBezTo>
                  <a:pt x="0" y="17135"/>
                  <a:pt x="1430" y="19457"/>
                  <a:pt x="4043" y="21600"/>
                </a:cubicBezTo>
              </a:path>
            </a:pathLst>
          </a:custGeom>
          <a:ln w="25400">
            <a:solidFill>
              <a:srgbClr val="8677A3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22" name="Line"/>
          <p:cNvSpPr/>
          <p:nvPr/>
        </p:nvSpPr>
        <p:spPr>
          <a:xfrm>
            <a:off x="13792200" y="368300"/>
            <a:ext cx="3605317" cy="57703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1311" y="5632"/>
                  <a:pt x="3672" y="13107"/>
                  <a:pt x="0" y="21600"/>
                </a:cubicBezTo>
              </a:path>
            </a:pathLst>
          </a:custGeom>
          <a:ln w="25400">
            <a:solidFill>
              <a:srgbClr val="FFFFFF"/>
            </a:solidFill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23" name="Shape"/>
          <p:cNvSpPr/>
          <p:nvPr/>
        </p:nvSpPr>
        <p:spPr>
          <a:xfrm>
            <a:off x="-1" y="-1"/>
            <a:ext cx="24384000" cy="1371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4F3A7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24" name="Shape"/>
          <p:cNvSpPr/>
          <p:nvPr/>
        </p:nvSpPr>
        <p:spPr>
          <a:xfrm>
            <a:off x="-1" y="-1"/>
            <a:ext cx="24384000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F2B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25" name="Shape"/>
          <p:cNvSpPr/>
          <p:nvPr/>
        </p:nvSpPr>
        <p:spPr>
          <a:xfrm>
            <a:off x="-1" y="-1"/>
            <a:ext cx="24384000" cy="6096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ubicBezTo>
                  <a:pt x="0" y="21600"/>
                  <a:pt x="0" y="0"/>
                  <a:pt x="0" y="0"/>
                </a:cubicBezTo>
                <a:close/>
              </a:path>
            </a:pathLst>
          </a:custGeom>
          <a:solidFill>
            <a:srgbClr val="FFC72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pic>
        <p:nvPicPr>
          <p:cNvPr id="726" name="Image" descr="Image"/>
          <p:cNvPicPr>
            <a:picLocks noChangeAspect="1"/>
          </p:cNvPicPr>
          <p:nvPr/>
        </p:nvPicPr>
        <p:blipFill>
          <a:blip r:embed="rId2">
            <a:extLst/>
          </a:blip>
          <a:srcRect r="37216" b="55555"/>
          <a:stretch>
            <a:fillRect/>
          </a:stretch>
        </p:blipFill>
        <p:spPr>
          <a:xfrm>
            <a:off x="0" y="0"/>
            <a:ext cx="15309057" cy="6096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6729" y="21600"/>
                </a:lnTo>
                <a:cubicBezTo>
                  <a:pt x="19248" y="16154"/>
                  <a:pt x="21019" y="8586"/>
                  <a:pt x="21600" y="0"/>
                </a:cubicBez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727" name="Image" descr="Image"/>
          <p:cNvPicPr>
            <a:picLocks noChangeAspect="1"/>
          </p:cNvPicPr>
          <p:nvPr/>
        </p:nvPicPr>
        <p:blipFill>
          <a:blip r:embed="rId3">
            <a:extLst/>
          </a:blip>
          <a:srcRect l="65520" b="55555"/>
          <a:stretch>
            <a:fillRect/>
          </a:stretch>
        </p:blipFill>
        <p:spPr>
          <a:xfrm>
            <a:off x="15976600" y="0"/>
            <a:ext cx="8407400" cy="6096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11" y="0"/>
                </a:moveTo>
                <a:cubicBezTo>
                  <a:pt x="7319" y="4273"/>
                  <a:pt x="2281" y="12072"/>
                  <a:pt x="0" y="21600"/>
                </a:cubicBezTo>
                <a:lnTo>
                  <a:pt x="21600" y="21600"/>
                </a:lnTo>
                <a:lnTo>
                  <a:pt x="21600" y="0"/>
                </a:lnTo>
                <a:lnTo>
                  <a:pt x="13811" y="0"/>
                </a:lnTo>
                <a:close/>
              </a:path>
            </a:pathLst>
          </a:custGeom>
          <a:ln w="12700">
            <a:miter lim="400000"/>
          </a:ln>
        </p:spPr>
      </p:pic>
      <p:grpSp>
        <p:nvGrpSpPr>
          <p:cNvPr id="733" name="Group"/>
          <p:cNvGrpSpPr/>
          <p:nvPr/>
        </p:nvGrpSpPr>
        <p:grpSpPr>
          <a:xfrm>
            <a:off x="-1" y="-1"/>
            <a:ext cx="17455431" cy="10718801"/>
            <a:chOff x="0" y="0"/>
            <a:chExt cx="17455429" cy="10718800"/>
          </a:xfrm>
        </p:grpSpPr>
        <p:sp>
          <p:nvSpPr>
            <p:cNvPr id="731" name="Line"/>
            <p:cNvSpPr/>
            <p:nvPr/>
          </p:nvSpPr>
          <p:spPr>
            <a:xfrm>
              <a:off x="-1" y="-1"/>
              <a:ext cx="17455431" cy="10718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9397"/>
                  </a:moveTo>
                  <a:cubicBezTo>
                    <a:pt x="1930" y="20812"/>
                    <a:pt x="4071" y="21600"/>
                    <a:pt x="6325" y="21600"/>
                  </a:cubicBezTo>
                  <a:cubicBezTo>
                    <a:pt x="14111" y="21600"/>
                    <a:pt x="20549" y="12207"/>
                    <a:pt x="21600" y="0"/>
                  </a:cubicBezTo>
                </a:path>
              </a:pathLst>
            </a:custGeom>
            <a:noFill/>
            <a:ln w="25400" cap="flat">
              <a:solidFill>
                <a:srgbClr val="8677A3"/>
              </a:solidFill>
              <a:prstDash val="solid"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732" name="Line"/>
            <p:cNvSpPr/>
            <p:nvPr/>
          </p:nvSpPr>
          <p:spPr>
            <a:xfrm>
              <a:off x="14795499" y="-1"/>
              <a:ext cx="2654403" cy="6096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cubicBezTo>
                    <a:pt x="11307" y="15524"/>
                    <a:pt x="18987" y="8116"/>
                    <a:pt x="21600" y="0"/>
                  </a:cubicBezTo>
                </a:path>
              </a:pathLst>
            </a:cu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</p:grpSp>
      <p:grpSp>
        <p:nvGrpSpPr>
          <p:cNvPr id="736" name="Group"/>
          <p:cNvGrpSpPr/>
          <p:nvPr/>
        </p:nvGrpSpPr>
        <p:grpSpPr>
          <a:xfrm>
            <a:off x="13385800" y="-1"/>
            <a:ext cx="4011717" cy="13716001"/>
            <a:chOff x="0" y="0"/>
            <a:chExt cx="4011716" cy="13716000"/>
          </a:xfrm>
        </p:grpSpPr>
        <p:sp>
          <p:nvSpPr>
            <p:cNvPr id="734" name="Line"/>
            <p:cNvSpPr/>
            <p:nvPr/>
          </p:nvSpPr>
          <p:spPr>
            <a:xfrm>
              <a:off x="0" y="-1"/>
              <a:ext cx="4011067" cy="13716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8361" y="3583"/>
                    <a:pt x="0" y="8845"/>
                    <a:pt x="0" y="14710"/>
                  </a:cubicBezTo>
                  <a:cubicBezTo>
                    <a:pt x="0" y="17135"/>
                    <a:pt x="1430" y="19457"/>
                    <a:pt x="4043" y="21600"/>
                  </a:cubicBezTo>
                </a:path>
              </a:pathLst>
            </a:custGeom>
            <a:noFill/>
            <a:ln w="25400" cap="flat">
              <a:solidFill>
                <a:srgbClr val="8677A3"/>
              </a:solidFill>
              <a:prstDash val="solid"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sp>
          <p:nvSpPr>
            <p:cNvPr id="735" name="Line"/>
            <p:cNvSpPr/>
            <p:nvPr/>
          </p:nvSpPr>
          <p:spPr>
            <a:xfrm>
              <a:off x="406400" y="0"/>
              <a:ext cx="3605317" cy="6096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11311" y="5632"/>
                    <a:pt x="3672" y="13107"/>
                    <a:pt x="0" y="21600"/>
                  </a:cubicBezTo>
                </a:path>
              </a:pathLst>
            </a:custGeom>
            <a:noFill/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</p:grpSp>
      <p:sp>
        <p:nvSpPr>
          <p:cNvPr id="737" name="Lorem Ipsum Dolor Sit Amet"/>
          <p:cNvSpPr/>
          <p:nvPr/>
        </p:nvSpPr>
        <p:spPr>
          <a:xfrm>
            <a:off x="1790700" y="2438400"/>
            <a:ext cx="7608022" cy="1669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lnSpc>
                <a:spcPts val="8600"/>
              </a:lnSpc>
              <a:tabLst>
                <a:tab pos="1066800" algn="l"/>
              </a:tabLst>
              <a:defRPr sz="7200">
                <a:solidFill>
                  <a:srgbClr val="FFC722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 rtl="1"/>
            <a:r>
              <a:rPr lang="fa-IR" sz="19900" dirty="0" smtClean="0">
                <a:solidFill>
                  <a:schemeClr val="bg1"/>
                </a:solidFill>
                <a:cs typeface="B Titr" panose="00000700000000000000" pitchFamily="2" charset="-78"/>
              </a:rPr>
              <a:t>با تشکر</a:t>
            </a:r>
            <a:endParaRPr sz="19900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191</Words>
  <Application>Microsoft Office PowerPoint</Application>
  <PresentationFormat>Custom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B Nazanin</vt:lpstr>
      <vt:lpstr>B Titr</vt:lpstr>
      <vt:lpstr>Gill Sans</vt:lpstr>
      <vt:lpstr>Helvetica</vt:lpstr>
      <vt:lpstr>Lato Black</vt:lpstr>
      <vt:lpstr>Lato Bold</vt:lpstr>
      <vt:lpstr>Lato Regular</vt:lpstr>
      <vt:lpstr>Lucida Grande</vt:lpstr>
      <vt:lpstr>Rockwell Extra Bold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</dc:creator>
  <cp:lastModifiedBy>kamali lab</cp:lastModifiedBy>
  <cp:revision>29</cp:revision>
  <dcterms:modified xsi:type="dcterms:W3CDTF">2021-04-19T04:00:47Z</dcterms:modified>
</cp:coreProperties>
</file>